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4"/>
    <p:sldMasterId id="2147483746" r:id="rId5"/>
    <p:sldMasterId id="2147483752" r:id="rId6"/>
    <p:sldMasterId id="2147483776" r:id="rId7"/>
    <p:sldMasterId id="2147483780" r:id="rId8"/>
    <p:sldMasterId id="2147483782" r:id="rId9"/>
    <p:sldMasterId id="2147483784" r:id="rId10"/>
    <p:sldMasterId id="2147483788" r:id="rId11"/>
  </p:sldMasterIdLst>
  <p:notesMasterIdLst>
    <p:notesMasterId r:id="rId105"/>
  </p:notesMasterIdLst>
  <p:sldIdLst>
    <p:sldId id="1355" r:id="rId12"/>
    <p:sldId id="1813" r:id="rId13"/>
    <p:sldId id="1870" r:id="rId14"/>
    <p:sldId id="1871" r:id="rId15"/>
    <p:sldId id="1816" r:id="rId16"/>
    <p:sldId id="1869" r:id="rId17"/>
    <p:sldId id="1939" r:id="rId18"/>
    <p:sldId id="1868" r:id="rId19"/>
    <p:sldId id="1824" r:id="rId20"/>
    <p:sldId id="1855" r:id="rId21"/>
    <p:sldId id="1852" r:id="rId22"/>
    <p:sldId id="1847" r:id="rId23"/>
    <p:sldId id="1853" r:id="rId24"/>
    <p:sldId id="1846" r:id="rId25"/>
    <p:sldId id="1848" r:id="rId26"/>
    <p:sldId id="1850" r:id="rId27"/>
    <p:sldId id="1849" r:id="rId28"/>
    <p:sldId id="1851" r:id="rId29"/>
    <p:sldId id="1854" r:id="rId30"/>
    <p:sldId id="1825" r:id="rId31"/>
    <p:sldId id="1873" r:id="rId32"/>
    <p:sldId id="1880" r:id="rId33"/>
    <p:sldId id="1874" r:id="rId34"/>
    <p:sldId id="1876" r:id="rId35"/>
    <p:sldId id="1875" r:id="rId36"/>
    <p:sldId id="1881" r:id="rId37"/>
    <p:sldId id="1878" r:id="rId38"/>
    <p:sldId id="1877" r:id="rId39"/>
    <p:sldId id="1879" r:id="rId40"/>
    <p:sldId id="1882" r:id="rId41"/>
    <p:sldId id="1815" r:id="rId42"/>
    <p:sldId id="1790" r:id="rId43"/>
    <p:sldId id="1814" r:id="rId44"/>
    <p:sldId id="1818" r:id="rId45"/>
    <p:sldId id="1820" r:id="rId46"/>
    <p:sldId id="1819" r:id="rId47"/>
    <p:sldId id="1821" r:id="rId48"/>
    <p:sldId id="1932" r:id="rId49"/>
    <p:sldId id="1822" r:id="rId50"/>
    <p:sldId id="1823" r:id="rId51"/>
    <p:sldId id="1928" r:id="rId52"/>
    <p:sldId id="1919" r:id="rId53"/>
    <p:sldId id="1883" r:id="rId54"/>
    <p:sldId id="1920" r:id="rId55"/>
    <p:sldId id="1921" r:id="rId56"/>
    <p:sldId id="1885" r:id="rId57"/>
    <p:sldId id="1922" r:id="rId58"/>
    <p:sldId id="1923" r:id="rId59"/>
    <p:sldId id="1924" r:id="rId60"/>
    <p:sldId id="1927" r:id="rId61"/>
    <p:sldId id="1925" r:id="rId62"/>
    <p:sldId id="1926" r:id="rId63"/>
    <p:sldId id="1817" r:id="rId64"/>
    <p:sldId id="1930" r:id="rId65"/>
    <p:sldId id="1929" r:id="rId66"/>
    <p:sldId id="1894" r:id="rId67"/>
    <p:sldId id="1895" r:id="rId68"/>
    <p:sldId id="1896" r:id="rId69"/>
    <p:sldId id="1897" r:id="rId70"/>
    <p:sldId id="1898" r:id="rId71"/>
    <p:sldId id="1899" r:id="rId72"/>
    <p:sldId id="1900" r:id="rId73"/>
    <p:sldId id="1901" r:id="rId74"/>
    <p:sldId id="1902" r:id="rId75"/>
    <p:sldId id="1903" r:id="rId76"/>
    <p:sldId id="1938" r:id="rId77"/>
    <p:sldId id="1936" r:id="rId78"/>
    <p:sldId id="1937" r:id="rId79"/>
    <p:sldId id="1933" r:id="rId80"/>
    <p:sldId id="1905" r:id="rId81"/>
    <p:sldId id="1906" r:id="rId82"/>
    <p:sldId id="1907" r:id="rId83"/>
    <p:sldId id="1908" r:id="rId84"/>
    <p:sldId id="1909" r:id="rId85"/>
    <p:sldId id="1910" r:id="rId86"/>
    <p:sldId id="1912" r:id="rId87"/>
    <p:sldId id="1911" r:id="rId88"/>
    <p:sldId id="1913" r:id="rId89"/>
    <p:sldId id="1914" r:id="rId90"/>
    <p:sldId id="1915" r:id="rId91"/>
    <p:sldId id="1916" r:id="rId92"/>
    <p:sldId id="1917" r:id="rId93"/>
    <p:sldId id="1918" r:id="rId94"/>
    <p:sldId id="1783" r:id="rId95"/>
    <p:sldId id="1785" r:id="rId96"/>
    <p:sldId id="1796" r:id="rId97"/>
    <p:sldId id="1787" r:id="rId98"/>
    <p:sldId id="1788" r:id="rId99"/>
    <p:sldId id="1798" r:id="rId100"/>
    <p:sldId id="1794" r:id="rId101"/>
    <p:sldId id="1934" r:id="rId102"/>
    <p:sldId id="1935" r:id="rId103"/>
    <p:sldId id="1797" r:id="rId104"/>
  </p:sldIdLst>
  <p:sldSz cx="12192000" cy="6858000"/>
  <p:notesSz cx="6858000" cy="9945688"/>
  <p:defaultTextStyle>
    <a:defPPr>
      <a:defRPr lang="en-US"/>
    </a:defPPr>
    <a:lvl1pPr algn="l" rtl="0" fontAlgn="base">
      <a:spcBef>
        <a:spcPct val="0"/>
      </a:spcBef>
      <a:spcAft>
        <a:spcPct val="0"/>
      </a:spcAft>
      <a:defRPr kern="1200">
        <a:solidFill>
          <a:schemeClr val="tx1"/>
        </a:solidFill>
        <a:latin typeface="Calibri" charset="0"/>
        <a:ea typeface="Geneva" charset="0"/>
        <a:cs typeface="Geneva" charset="0"/>
      </a:defRPr>
    </a:lvl1pPr>
    <a:lvl2pPr marL="457200" algn="l" rtl="0" fontAlgn="base">
      <a:spcBef>
        <a:spcPct val="0"/>
      </a:spcBef>
      <a:spcAft>
        <a:spcPct val="0"/>
      </a:spcAft>
      <a:defRPr kern="1200">
        <a:solidFill>
          <a:schemeClr val="tx1"/>
        </a:solidFill>
        <a:latin typeface="Calibri" charset="0"/>
        <a:ea typeface="Geneva" charset="0"/>
        <a:cs typeface="Geneva" charset="0"/>
      </a:defRPr>
    </a:lvl2pPr>
    <a:lvl3pPr marL="914400" algn="l" rtl="0" fontAlgn="base">
      <a:spcBef>
        <a:spcPct val="0"/>
      </a:spcBef>
      <a:spcAft>
        <a:spcPct val="0"/>
      </a:spcAft>
      <a:defRPr kern="1200">
        <a:solidFill>
          <a:schemeClr val="tx1"/>
        </a:solidFill>
        <a:latin typeface="Calibri" charset="0"/>
        <a:ea typeface="Geneva" charset="0"/>
        <a:cs typeface="Geneva" charset="0"/>
      </a:defRPr>
    </a:lvl3pPr>
    <a:lvl4pPr marL="1371600" algn="l" rtl="0" fontAlgn="base">
      <a:spcBef>
        <a:spcPct val="0"/>
      </a:spcBef>
      <a:spcAft>
        <a:spcPct val="0"/>
      </a:spcAft>
      <a:defRPr kern="1200">
        <a:solidFill>
          <a:schemeClr val="tx1"/>
        </a:solidFill>
        <a:latin typeface="Calibri" charset="0"/>
        <a:ea typeface="Geneva" charset="0"/>
        <a:cs typeface="Geneva" charset="0"/>
      </a:defRPr>
    </a:lvl4pPr>
    <a:lvl5pPr marL="1828800" algn="l" rtl="0" fontAlgn="base">
      <a:spcBef>
        <a:spcPct val="0"/>
      </a:spcBef>
      <a:spcAft>
        <a:spcPct val="0"/>
      </a:spcAft>
      <a:defRPr kern="1200">
        <a:solidFill>
          <a:schemeClr val="tx1"/>
        </a:solidFill>
        <a:latin typeface="Calibri" charset="0"/>
        <a:ea typeface="Geneva" charset="0"/>
        <a:cs typeface="Geneva" charset="0"/>
      </a:defRPr>
    </a:lvl5pPr>
    <a:lvl6pPr marL="2286000" algn="l" defTabSz="457200" rtl="0" eaLnBrk="1" latinLnBrk="0" hangingPunct="1">
      <a:defRPr kern="1200">
        <a:solidFill>
          <a:schemeClr val="tx1"/>
        </a:solidFill>
        <a:latin typeface="Calibri" charset="0"/>
        <a:ea typeface="Geneva" charset="0"/>
        <a:cs typeface="Geneva" charset="0"/>
      </a:defRPr>
    </a:lvl6pPr>
    <a:lvl7pPr marL="2743200" algn="l" defTabSz="457200" rtl="0" eaLnBrk="1" latinLnBrk="0" hangingPunct="1">
      <a:defRPr kern="1200">
        <a:solidFill>
          <a:schemeClr val="tx1"/>
        </a:solidFill>
        <a:latin typeface="Calibri" charset="0"/>
        <a:ea typeface="Geneva" charset="0"/>
        <a:cs typeface="Geneva" charset="0"/>
      </a:defRPr>
    </a:lvl7pPr>
    <a:lvl8pPr marL="3200400" algn="l" defTabSz="457200" rtl="0" eaLnBrk="1" latinLnBrk="0" hangingPunct="1">
      <a:defRPr kern="1200">
        <a:solidFill>
          <a:schemeClr val="tx1"/>
        </a:solidFill>
        <a:latin typeface="Calibri" charset="0"/>
        <a:ea typeface="Geneva" charset="0"/>
        <a:cs typeface="Geneva" charset="0"/>
      </a:defRPr>
    </a:lvl8pPr>
    <a:lvl9pPr marL="3657600" algn="l" defTabSz="457200" rtl="0" eaLnBrk="1" latinLnBrk="0" hangingPunct="1">
      <a:defRPr kern="1200">
        <a:solidFill>
          <a:schemeClr val="tx1"/>
        </a:solidFill>
        <a:latin typeface="Calibri" charset="0"/>
        <a:ea typeface="Geneva" charset="0"/>
        <a:cs typeface="Geneva" charset="0"/>
      </a:defRPr>
    </a:lvl9pPr>
  </p:defaultTextStyle>
  <p:extLst>
    <p:ext uri="{521415D9-36F7-43E2-AB2F-B90AF26B5E84}">
      <p14:sectionLst xmlns:p14="http://schemas.microsoft.com/office/powerpoint/2010/main">
        <p14:section name="Default Section" id="{F9EEFEDB-A81D-42C8-AB31-B9D207C5B123}">
          <p14:sldIdLst>
            <p14:sldId id="1355"/>
            <p14:sldId id="1813"/>
            <p14:sldId id="1870"/>
            <p14:sldId id="1871"/>
            <p14:sldId id="1816"/>
            <p14:sldId id="1869"/>
            <p14:sldId id="1939"/>
            <p14:sldId id="1868"/>
            <p14:sldId id="1824"/>
            <p14:sldId id="1855"/>
            <p14:sldId id="1852"/>
            <p14:sldId id="1847"/>
            <p14:sldId id="1853"/>
            <p14:sldId id="1846"/>
            <p14:sldId id="1848"/>
            <p14:sldId id="1850"/>
            <p14:sldId id="1849"/>
            <p14:sldId id="1851"/>
            <p14:sldId id="1854"/>
            <p14:sldId id="1825"/>
            <p14:sldId id="1873"/>
            <p14:sldId id="1880"/>
            <p14:sldId id="1874"/>
            <p14:sldId id="1876"/>
            <p14:sldId id="1875"/>
            <p14:sldId id="1881"/>
            <p14:sldId id="1878"/>
            <p14:sldId id="1877"/>
            <p14:sldId id="1879"/>
            <p14:sldId id="1882"/>
            <p14:sldId id="1815"/>
            <p14:sldId id="1790"/>
            <p14:sldId id="1814"/>
            <p14:sldId id="1818"/>
            <p14:sldId id="1820"/>
            <p14:sldId id="1819"/>
            <p14:sldId id="1821"/>
            <p14:sldId id="1932"/>
            <p14:sldId id="1822"/>
            <p14:sldId id="1823"/>
            <p14:sldId id="1928"/>
            <p14:sldId id="1919"/>
            <p14:sldId id="1883"/>
            <p14:sldId id="1920"/>
            <p14:sldId id="1921"/>
            <p14:sldId id="1885"/>
            <p14:sldId id="1922"/>
            <p14:sldId id="1923"/>
            <p14:sldId id="1924"/>
            <p14:sldId id="1927"/>
            <p14:sldId id="1925"/>
            <p14:sldId id="1926"/>
            <p14:sldId id="1817"/>
            <p14:sldId id="1930"/>
            <p14:sldId id="1929"/>
            <p14:sldId id="1894"/>
            <p14:sldId id="1895"/>
            <p14:sldId id="1896"/>
            <p14:sldId id="1897"/>
            <p14:sldId id="1898"/>
            <p14:sldId id="1899"/>
            <p14:sldId id="1900"/>
            <p14:sldId id="1901"/>
            <p14:sldId id="1902"/>
            <p14:sldId id="1903"/>
            <p14:sldId id="1938"/>
            <p14:sldId id="1936"/>
            <p14:sldId id="1937"/>
            <p14:sldId id="1933"/>
            <p14:sldId id="1905"/>
            <p14:sldId id="1906"/>
            <p14:sldId id="1907"/>
            <p14:sldId id="1908"/>
            <p14:sldId id="1909"/>
            <p14:sldId id="1910"/>
            <p14:sldId id="1912"/>
            <p14:sldId id="1911"/>
            <p14:sldId id="1913"/>
            <p14:sldId id="1914"/>
            <p14:sldId id="1915"/>
            <p14:sldId id="1916"/>
            <p14:sldId id="1917"/>
            <p14:sldId id="1918"/>
            <p14:sldId id="1783"/>
            <p14:sldId id="1785"/>
            <p14:sldId id="1796"/>
            <p14:sldId id="1787"/>
            <p14:sldId id="1788"/>
            <p14:sldId id="1798"/>
            <p14:sldId id="1794"/>
            <p14:sldId id="1934"/>
            <p14:sldId id="1935"/>
            <p14:sldId id="1797"/>
          </p14:sldIdLst>
        </p14:section>
      </p14:sectionLst>
    </p:ext>
    <p:ext uri="{EFAFB233-063F-42B5-8137-9DF3F51BA10A}">
      <p15:sldGuideLst xmlns:p15="http://schemas.microsoft.com/office/powerpoint/2012/main">
        <p15:guide id="1" orient="horz" pos="2183" userDrawn="1">
          <p15:clr>
            <a:srgbClr val="A4A3A4"/>
          </p15:clr>
        </p15:guide>
        <p15:guide id="2" orient="horz" pos="3929" userDrawn="1">
          <p15:clr>
            <a:srgbClr val="A4A3A4"/>
          </p15:clr>
        </p15:guide>
        <p15:guide id="3" orient="horz" pos="1185" userDrawn="1">
          <p15:clr>
            <a:srgbClr val="A4A3A4"/>
          </p15:clr>
        </p15:guide>
        <p15:guide id="4" orient="horz" pos="1752" userDrawn="1">
          <p15:clr>
            <a:srgbClr val="A4A3A4"/>
          </p15:clr>
        </p15:guide>
        <p15:guide id="5" orient="horz" pos="2750" userDrawn="1">
          <p15:clr>
            <a:srgbClr val="A4A3A4"/>
          </p15:clr>
        </p15:guide>
        <p15:guide id="6" orient="horz" pos="3657" userDrawn="1">
          <p15:clr>
            <a:srgbClr val="A4A3A4"/>
          </p15:clr>
        </p15:guide>
        <p15:guide id="7" pos="3840" userDrawn="1">
          <p15:clr>
            <a:srgbClr val="A4A3A4"/>
          </p15:clr>
        </p15:guide>
        <p15:guide id="8" pos="453" userDrawn="1">
          <p15:clr>
            <a:srgbClr val="A4A3A4"/>
          </p15:clr>
        </p15:guide>
        <p15:guide id="9" pos="7219" userDrawn="1">
          <p15:clr>
            <a:srgbClr val="A4A3A4"/>
          </p15:clr>
        </p15:guide>
        <p15:guide id="10" pos="619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iraghi, Edoardo" initials="CE" lastIdx="1" clrIdx="0">
    <p:extLst>
      <p:ext uri="{19B8F6BF-5375-455C-9EA6-DF929625EA0E}">
        <p15:presenceInfo xmlns:p15="http://schemas.microsoft.com/office/powerpoint/2012/main" userId="S::Edoardo.Casiraghi@lseg.com::4d784450-174a-4ca4-8c61-787c635c2c01" providerId="AD"/>
      </p:ext>
    </p:extLst>
  </p:cmAuthor>
  <p:cmAuthor id="2" name="IERARDI, ANDREA" initials="IA" lastIdx="1" clrIdx="1">
    <p:extLst>
      <p:ext uri="{19B8F6BF-5375-455C-9EA6-DF929625EA0E}">
        <p15:presenceInfo xmlns:p15="http://schemas.microsoft.com/office/powerpoint/2012/main" userId="S::ANDREA.IERARDI@lseg.com::edcc07d8-fada-406d-99f7-600903a57c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E7EEEC"/>
    <a:srgbClr val="FFFFFF"/>
    <a:srgbClr val="92D050"/>
    <a:srgbClr val="3A9262"/>
    <a:srgbClr val="F59045"/>
    <a:srgbClr val="ADB1B0"/>
    <a:srgbClr val="33CC33"/>
    <a:srgbClr val="000000"/>
    <a:srgbClr val="D3D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90743" autoAdjust="0"/>
  </p:normalViewPr>
  <p:slideViewPr>
    <p:cSldViewPr snapToObjects="1">
      <p:cViewPr>
        <p:scale>
          <a:sx n="110" d="100"/>
          <a:sy n="110" d="100"/>
        </p:scale>
        <p:origin x="2752" y="608"/>
      </p:cViewPr>
      <p:guideLst>
        <p:guide orient="horz" pos="2183"/>
        <p:guide orient="horz" pos="3929"/>
        <p:guide orient="horz" pos="1185"/>
        <p:guide orient="horz" pos="1752"/>
        <p:guide orient="horz" pos="2750"/>
        <p:guide orient="horz" pos="3657"/>
        <p:guide pos="3840"/>
        <p:guide pos="453"/>
        <p:guide pos="7219"/>
        <p:guide pos="6199"/>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presProps" Target="presProps.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viewProps" Target="view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heme" Target="theme/theme1.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E519E6DB-3108-45CC-BD75-81BE0C5BAE47}" type="datetimeFigureOut">
              <a:rPr lang="en-GB" smtClean="0"/>
              <a:t>07/10/2021</a:t>
            </a:fld>
            <a:endParaRPr lang="en-GB"/>
          </a:p>
        </p:txBody>
      </p:sp>
      <p:sp>
        <p:nvSpPr>
          <p:cNvPr id="4" name="Slide Image Placeholder 3"/>
          <p:cNvSpPr>
            <a:spLocks noGrp="1" noRot="1" noChangeAspect="1"/>
          </p:cNvSpPr>
          <p:nvPr>
            <p:ph type="sldImg" idx="2"/>
          </p:nvPr>
        </p:nvSpPr>
        <p:spPr>
          <a:xfrm>
            <a:off x="114300" y="746125"/>
            <a:ext cx="6629400" cy="37290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A8749A85-9E90-41BD-BEB8-7532371D6945}" type="slidenum">
              <a:rPr lang="en-GB" smtClean="0"/>
              <a:t>‹N›</a:t>
            </a:fld>
            <a:endParaRPr lang="en-GB"/>
          </a:p>
        </p:txBody>
      </p:sp>
    </p:spTree>
    <p:extLst>
      <p:ext uri="{BB962C8B-B14F-4D97-AF65-F5344CB8AC3E}">
        <p14:creationId xmlns:p14="http://schemas.microsoft.com/office/powerpoint/2010/main" val="2256634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a:t>
            </a:fld>
            <a:endParaRPr lang="en-GB" dirty="0"/>
          </a:p>
        </p:txBody>
      </p:sp>
    </p:spTree>
    <p:extLst>
      <p:ext uri="{BB962C8B-B14F-4D97-AF65-F5344CB8AC3E}">
        <p14:creationId xmlns:p14="http://schemas.microsoft.com/office/powerpoint/2010/main" val="1461828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13</a:t>
            </a:fld>
            <a:endParaRPr lang="en-GB"/>
          </a:p>
        </p:txBody>
      </p:sp>
    </p:spTree>
    <p:extLst>
      <p:ext uri="{BB962C8B-B14F-4D97-AF65-F5344CB8AC3E}">
        <p14:creationId xmlns:p14="http://schemas.microsoft.com/office/powerpoint/2010/main" val="3528020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14</a:t>
            </a:fld>
            <a:endParaRPr lang="en-GB"/>
          </a:p>
        </p:txBody>
      </p:sp>
    </p:spTree>
    <p:extLst>
      <p:ext uri="{BB962C8B-B14F-4D97-AF65-F5344CB8AC3E}">
        <p14:creationId xmlns:p14="http://schemas.microsoft.com/office/powerpoint/2010/main" val="3437881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15</a:t>
            </a:fld>
            <a:endParaRPr lang="en-GB"/>
          </a:p>
        </p:txBody>
      </p:sp>
    </p:spTree>
    <p:extLst>
      <p:ext uri="{BB962C8B-B14F-4D97-AF65-F5344CB8AC3E}">
        <p14:creationId xmlns:p14="http://schemas.microsoft.com/office/powerpoint/2010/main" val="228003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16</a:t>
            </a:fld>
            <a:endParaRPr lang="en-GB"/>
          </a:p>
        </p:txBody>
      </p:sp>
    </p:spTree>
    <p:extLst>
      <p:ext uri="{BB962C8B-B14F-4D97-AF65-F5344CB8AC3E}">
        <p14:creationId xmlns:p14="http://schemas.microsoft.com/office/powerpoint/2010/main" val="641221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17</a:t>
            </a:fld>
            <a:endParaRPr lang="en-GB"/>
          </a:p>
        </p:txBody>
      </p:sp>
    </p:spTree>
    <p:extLst>
      <p:ext uri="{BB962C8B-B14F-4D97-AF65-F5344CB8AC3E}">
        <p14:creationId xmlns:p14="http://schemas.microsoft.com/office/powerpoint/2010/main" val="3381969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18</a:t>
            </a:fld>
            <a:endParaRPr lang="en-GB"/>
          </a:p>
        </p:txBody>
      </p:sp>
    </p:spTree>
    <p:extLst>
      <p:ext uri="{BB962C8B-B14F-4D97-AF65-F5344CB8AC3E}">
        <p14:creationId xmlns:p14="http://schemas.microsoft.com/office/powerpoint/2010/main" val="67059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19</a:t>
            </a:fld>
            <a:endParaRPr lang="en-GB"/>
          </a:p>
        </p:txBody>
      </p:sp>
    </p:spTree>
    <p:extLst>
      <p:ext uri="{BB962C8B-B14F-4D97-AF65-F5344CB8AC3E}">
        <p14:creationId xmlns:p14="http://schemas.microsoft.com/office/powerpoint/2010/main" val="2476989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20</a:t>
            </a:fld>
            <a:endParaRPr lang="en-GB"/>
          </a:p>
        </p:txBody>
      </p:sp>
    </p:spTree>
    <p:extLst>
      <p:ext uri="{BB962C8B-B14F-4D97-AF65-F5344CB8AC3E}">
        <p14:creationId xmlns:p14="http://schemas.microsoft.com/office/powerpoint/2010/main" val="394788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21</a:t>
            </a:fld>
            <a:endParaRPr lang="en-GB"/>
          </a:p>
        </p:txBody>
      </p:sp>
    </p:spTree>
    <p:extLst>
      <p:ext uri="{BB962C8B-B14F-4D97-AF65-F5344CB8AC3E}">
        <p14:creationId xmlns:p14="http://schemas.microsoft.com/office/powerpoint/2010/main" val="404936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22</a:t>
            </a:fld>
            <a:endParaRPr lang="en-GB"/>
          </a:p>
        </p:txBody>
      </p:sp>
    </p:spTree>
    <p:extLst>
      <p:ext uri="{BB962C8B-B14F-4D97-AF65-F5344CB8AC3E}">
        <p14:creationId xmlns:p14="http://schemas.microsoft.com/office/powerpoint/2010/main" val="366923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a:t>
            </a:fld>
            <a:endParaRPr lang="en-GB"/>
          </a:p>
        </p:txBody>
      </p:sp>
    </p:spTree>
    <p:extLst>
      <p:ext uri="{BB962C8B-B14F-4D97-AF65-F5344CB8AC3E}">
        <p14:creationId xmlns:p14="http://schemas.microsoft.com/office/powerpoint/2010/main" val="91047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23</a:t>
            </a:fld>
            <a:endParaRPr lang="en-GB"/>
          </a:p>
        </p:txBody>
      </p:sp>
    </p:spTree>
    <p:extLst>
      <p:ext uri="{BB962C8B-B14F-4D97-AF65-F5344CB8AC3E}">
        <p14:creationId xmlns:p14="http://schemas.microsoft.com/office/powerpoint/2010/main" val="160738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24</a:t>
            </a:fld>
            <a:endParaRPr lang="en-GB"/>
          </a:p>
        </p:txBody>
      </p:sp>
    </p:spTree>
    <p:extLst>
      <p:ext uri="{BB962C8B-B14F-4D97-AF65-F5344CB8AC3E}">
        <p14:creationId xmlns:p14="http://schemas.microsoft.com/office/powerpoint/2010/main" val="1415155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25</a:t>
            </a:fld>
            <a:endParaRPr lang="en-GB"/>
          </a:p>
        </p:txBody>
      </p:sp>
    </p:spTree>
    <p:extLst>
      <p:ext uri="{BB962C8B-B14F-4D97-AF65-F5344CB8AC3E}">
        <p14:creationId xmlns:p14="http://schemas.microsoft.com/office/powerpoint/2010/main" val="1922117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26</a:t>
            </a:fld>
            <a:endParaRPr lang="en-GB"/>
          </a:p>
        </p:txBody>
      </p:sp>
    </p:spTree>
    <p:extLst>
      <p:ext uri="{BB962C8B-B14F-4D97-AF65-F5344CB8AC3E}">
        <p14:creationId xmlns:p14="http://schemas.microsoft.com/office/powerpoint/2010/main" val="3548154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27</a:t>
            </a:fld>
            <a:endParaRPr lang="en-GB"/>
          </a:p>
        </p:txBody>
      </p:sp>
    </p:spTree>
    <p:extLst>
      <p:ext uri="{BB962C8B-B14F-4D97-AF65-F5344CB8AC3E}">
        <p14:creationId xmlns:p14="http://schemas.microsoft.com/office/powerpoint/2010/main" val="3680404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28</a:t>
            </a:fld>
            <a:endParaRPr lang="en-GB"/>
          </a:p>
        </p:txBody>
      </p:sp>
    </p:spTree>
    <p:extLst>
      <p:ext uri="{BB962C8B-B14F-4D97-AF65-F5344CB8AC3E}">
        <p14:creationId xmlns:p14="http://schemas.microsoft.com/office/powerpoint/2010/main" val="51551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29</a:t>
            </a:fld>
            <a:endParaRPr lang="en-GB"/>
          </a:p>
        </p:txBody>
      </p:sp>
    </p:spTree>
    <p:extLst>
      <p:ext uri="{BB962C8B-B14F-4D97-AF65-F5344CB8AC3E}">
        <p14:creationId xmlns:p14="http://schemas.microsoft.com/office/powerpoint/2010/main" val="210441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30</a:t>
            </a:fld>
            <a:endParaRPr lang="en-GB"/>
          </a:p>
        </p:txBody>
      </p:sp>
    </p:spTree>
    <p:extLst>
      <p:ext uri="{BB962C8B-B14F-4D97-AF65-F5344CB8AC3E}">
        <p14:creationId xmlns:p14="http://schemas.microsoft.com/office/powerpoint/2010/main" val="164323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31</a:t>
            </a:fld>
            <a:endParaRPr lang="en-GB"/>
          </a:p>
        </p:txBody>
      </p:sp>
    </p:spTree>
    <p:extLst>
      <p:ext uri="{BB962C8B-B14F-4D97-AF65-F5344CB8AC3E}">
        <p14:creationId xmlns:p14="http://schemas.microsoft.com/office/powerpoint/2010/main" val="2948934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32</a:t>
            </a:fld>
            <a:endParaRPr lang="en-GB"/>
          </a:p>
        </p:txBody>
      </p:sp>
    </p:spTree>
    <p:extLst>
      <p:ext uri="{BB962C8B-B14F-4D97-AF65-F5344CB8AC3E}">
        <p14:creationId xmlns:p14="http://schemas.microsoft.com/office/powerpoint/2010/main" val="380367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a:t>
            </a:fld>
            <a:endParaRPr lang="en-GB"/>
          </a:p>
        </p:txBody>
      </p:sp>
    </p:spTree>
    <p:extLst>
      <p:ext uri="{BB962C8B-B14F-4D97-AF65-F5344CB8AC3E}">
        <p14:creationId xmlns:p14="http://schemas.microsoft.com/office/powerpoint/2010/main" val="1134841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33</a:t>
            </a:fld>
            <a:endParaRPr lang="en-GB"/>
          </a:p>
        </p:txBody>
      </p:sp>
    </p:spTree>
    <p:extLst>
      <p:ext uri="{BB962C8B-B14F-4D97-AF65-F5344CB8AC3E}">
        <p14:creationId xmlns:p14="http://schemas.microsoft.com/office/powerpoint/2010/main" val="915529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34</a:t>
            </a:fld>
            <a:endParaRPr lang="en-GB"/>
          </a:p>
        </p:txBody>
      </p:sp>
    </p:spTree>
    <p:extLst>
      <p:ext uri="{BB962C8B-B14F-4D97-AF65-F5344CB8AC3E}">
        <p14:creationId xmlns:p14="http://schemas.microsoft.com/office/powerpoint/2010/main" val="939200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35</a:t>
            </a:fld>
            <a:endParaRPr lang="en-GB"/>
          </a:p>
        </p:txBody>
      </p:sp>
    </p:spTree>
    <p:extLst>
      <p:ext uri="{BB962C8B-B14F-4D97-AF65-F5344CB8AC3E}">
        <p14:creationId xmlns:p14="http://schemas.microsoft.com/office/powerpoint/2010/main" val="3720573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36</a:t>
            </a:fld>
            <a:endParaRPr lang="en-GB"/>
          </a:p>
        </p:txBody>
      </p:sp>
    </p:spTree>
    <p:extLst>
      <p:ext uri="{BB962C8B-B14F-4D97-AF65-F5344CB8AC3E}">
        <p14:creationId xmlns:p14="http://schemas.microsoft.com/office/powerpoint/2010/main" val="3391972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37</a:t>
            </a:fld>
            <a:endParaRPr lang="en-GB"/>
          </a:p>
        </p:txBody>
      </p:sp>
    </p:spTree>
    <p:extLst>
      <p:ext uri="{BB962C8B-B14F-4D97-AF65-F5344CB8AC3E}">
        <p14:creationId xmlns:p14="http://schemas.microsoft.com/office/powerpoint/2010/main" val="3004316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38</a:t>
            </a:fld>
            <a:endParaRPr lang="en-GB"/>
          </a:p>
        </p:txBody>
      </p:sp>
    </p:spTree>
    <p:extLst>
      <p:ext uri="{BB962C8B-B14F-4D97-AF65-F5344CB8AC3E}">
        <p14:creationId xmlns:p14="http://schemas.microsoft.com/office/powerpoint/2010/main" val="1845813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39</a:t>
            </a:fld>
            <a:endParaRPr lang="en-GB"/>
          </a:p>
        </p:txBody>
      </p:sp>
    </p:spTree>
    <p:extLst>
      <p:ext uri="{BB962C8B-B14F-4D97-AF65-F5344CB8AC3E}">
        <p14:creationId xmlns:p14="http://schemas.microsoft.com/office/powerpoint/2010/main" val="251670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40</a:t>
            </a:fld>
            <a:endParaRPr lang="en-GB"/>
          </a:p>
        </p:txBody>
      </p:sp>
    </p:spTree>
    <p:extLst>
      <p:ext uri="{BB962C8B-B14F-4D97-AF65-F5344CB8AC3E}">
        <p14:creationId xmlns:p14="http://schemas.microsoft.com/office/powerpoint/2010/main" val="3666032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41</a:t>
            </a:fld>
            <a:endParaRPr lang="en-GB"/>
          </a:p>
        </p:txBody>
      </p:sp>
    </p:spTree>
    <p:extLst>
      <p:ext uri="{BB962C8B-B14F-4D97-AF65-F5344CB8AC3E}">
        <p14:creationId xmlns:p14="http://schemas.microsoft.com/office/powerpoint/2010/main" val="2672640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42</a:t>
            </a:fld>
            <a:endParaRPr lang="en-GB"/>
          </a:p>
        </p:txBody>
      </p:sp>
    </p:spTree>
    <p:extLst>
      <p:ext uri="{BB962C8B-B14F-4D97-AF65-F5344CB8AC3E}">
        <p14:creationId xmlns:p14="http://schemas.microsoft.com/office/powerpoint/2010/main" val="232963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a:t>
            </a:fld>
            <a:endParaRPr lang="en-GB"/>
          </a:p>
        </p:txBody>
      </p:sp>
    </p:spTree>
    <p:extLst>
      <p:ext uri="{BB962C8B-B14F-4D97-AF65-F5344CB8AC3E}">
        <p14:creationId xmlns:p14="http://schemas.microsoft.com/office/powerpoint/2010/main" val="3600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43</a:t>
            </a:fld>
            <a:endParaRPr lang="en-GB"/>
          </a:p>
        </p:txBody>
      </p:sp>
    </p:spTree>
    <p:extLst>
      <p:ext uri="{BB962C8B-B14F-4D97-AF65-F5344CB8AC3E}">
        <p14:creationId xmlns:p14="http://schemas.microsoft.com/office/powerpoint/2010/main" val="2613141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44</a:t>
            </a:fld>
            <a:endParaRPr lang="en-GB"/>
          </a:p>
        </p:txBody>
      </p:sp>
    </p:spTree>
    <p:extLst>
      <p:ext uri="{BB962C8B-B14F-4D97-AF65-F5344CB8AC3E}">
        <p14:creationId xmlns:p14="http://schemas.microsoft.com/office/powerpoint/2010/main" val="107483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45</a:t>
            </a:fld>
            <a:endParaRPr lang="en-GB"/>
          </a:p>
        </p:txBody>
      </p:sp>
    </p:spTree>
    <p:extLst>
      <p:ext uri="{BB962C8B-B14F-4D97-AF65-F5344CB8AC3E}">
        <p14:creationId xmlns:p14="http://schemas.microsoft.com/office/powerpoint/2010/main" val="601058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46</a:t>
            </a:fld>
            <a:endParaRPr lang="en-GB"/>
          </a:p>
        </p:txBody>
      </p:sp>
    </p:spTree>
    <p:extLst>
      <p:ext uri="{BB962C8B-B14F-4D97-AF65-F5344CB8AC3E}">
        <p14:creationId xmlns:p14="http://schemas.microsoft.com/office/powerpoint/2010/main" val="2522477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47</a:t>
            </a:fld>
            <a:endParaRPr lang="en-GB"/>
          </a:p>
        </p:txBody>
      </p:sp>
    </p:spTree>
    <p:extLst>
      <p:ext uri="{BB962C8B-B14F-4D97-AF65-F5344CB8AC3E}">
        <p14:creationId xmlns:p14="http://schemas.microsoft.com/office/powerpoint/2010/main" val="2143892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48</a:t>
            </a:fld>
            <a:endParaRPr lang="en-GB"/>
          </a:p>
        </p:txBody>
      </p:sp>
    </p:spTree>
    <p:extLst>
      <p:ext uri="{BB962C8B-B14F-4D97-AF65-F5344CB8AC3E}">
        <p14:creationId xmlns:p14="http://schemas.microsoft.com/office/powerpoint/2010/main" val="3179927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49</a:t>
            </a:fld>
            <a:endParaRPr lang="en-GB"/>
          </a:p>
        </p:txBody>
      </p:sp>
    </p:spTree>
    <p:extLst>
      <p:ext uri="{BB962C8B-B14F-4D97-AF65-F5344CB8AC3E}">
        <p14:creationId xmlns:p14="http://schemas.microsoft.com/office/powerpoint/2010/main" val="1710339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50</a:t>
            </a:fld>
            <a:endParaRPr lang="en-GB"/>
          </a:p>
        </p:txBody>
      </p:sp>
    </p:spTree>
    <p:extLst>
      <p:ext uri="{BB962C8B-B14F-4D97-AF65-F5344CB8AC3E}">
        <p14:creationId xmlns:p14="http://schemas.microsoft.com/office/powerpoint/2010/main" val="552080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51</a:t>
            </a:fld>
            <a:endParaRPr lang="en-GB"/>
          </a:p>
        </p:txBody>
      </p:sp>
    </p:spTree>
    <p:extLst>
      <p:ext uri="{BB962C8B-B14F-4D97-AF65-F5344CB8AC3E}">
        <p14:creationId xmlns:p14="http://schemas.microsoft.com/office/powerpoint/2010/main" val="168173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52</a:t>
            </a:fld>
            <a:endParaRPr lang="en-GB"/>
          </a:p>
        </p:txBody>
      </p:sp>
    </p:spTree>
    <p:extLst>
      <p:ext uri="{BB962C8B-B14F-4D97-AF65-F5344CB8AC3E}">
        <p14:creationId xmlns:p14="http://schemas.microsoft.com/office/powerpoint/2010/main" val="29978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a:t>
            </a:fld>
            <a:endParaRPr lang="en-GB"/>
          </a:p>
        </p:txBody>
      </p:sp>
    </p:spTree>
    <p:extLst>
      <p:ext uri="{BB962C8B-B14F-4D97-AF65-F5344CB8AC3E}">
        <p14:creationId xmlns:p14="http://schemas.microsoft.com/office/powerpoint/2010/main" val="2242045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54</a:t>
            </a:fld>
            <a:endParaRPr lang="en-GB"/>
          </a:p>
        </p:txBody>
      </p:sp>
    </p:spTree>
    <p:extLst>
      <p:ext uri="{BB962C8B-B14F-4D97-AF65-F5344CB8AC3E}">
        <p14:creationId xmlns:p14="http://schemas.microsoft.com/office/powerpoint/2010/main" val="3644942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55</a:t>
            </a:fld>
            <a:endParaRPr lang="en-GB"/>
          </a:p>
        </p:txBody>
      </p:sp>
    </p:spTree>
    <p:extLst>
      <p:ext uri="{BB962C8B-B14F-4D97-AF65-F5344CB8AC3E}">
        <p14:creationId xmlns:p14="http://schemas.microsoft.com/office/powerpoint/2010/main" val="1746923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56</a:t>
            </a:fld>
            <a:endParaRPr lang="en-GB"/>
          </a:p>
        </p:txBody>
      </p:sp>
    </p:spTree>
    <p:extLst>
      <p:ext uri="{BB962C8B-B14F-4D97-AF65-F5344CB8AC3E}">
        <p14:creationId xmlns:p14="http://schemas.microsoft.com/office/powerpoint/2010/main" val="714436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57</a:t>
            </a:fld>
            <a:endParaRPr lang="en-GB"/>
          </a:p>
        </p:txBody>
      </p:sp>
    </p:spTree>
    <p:extLst>
      <p:ext uri="{BB962C8B-B14F-4D97-AF65-F5344CB8AC3E}">
        <p14:creationId xmlns:p14="http://schemas.microsoft.com/office/powerpoint/2010/main" val="31263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58</a:t>
            </a:fld>
            <a:endParaRPr lang="en-GB"/>
          </a:p>
        </p:txBody>
      </p:sp>
    </p:spTree>
    <p:extLst>
      <p:ext uri="{BB962C8B-B14F-4D97-AF65-F5344CB8AC3E}">
        <p14:creationId xmlns:p14="http://schemas.microsoft.com/office/powerpoint/2010/main" val="2590309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59</a:t>
            </a:fld>
            <a:endParaRPr lang="en-GB"/>
          </a:p>
        </p:txBody>
      </p:sp>
    </p:spTree>
    <p:extLst>
      <p:ext uri="{BB962C8B-B14F-4D97-AF65-F5344CB8AC3E}">
        <p14:creationId xmlns:p14="http://schemas.microsoft.com/office/powerpoint/2010/main" val="1188937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60</a:t>
            </a:fld>
            <a:endParaRPr lang="en-GB"/>
          </a:p>
        </p:txBody>
      </p:sp>
    </p:spTree>
    <p:extLst>
      <p:ext uri="{BB962C8B-B14F-4D97-AF65-F5344CB8AC3E}">
        <p14:creationId xmlns:p14="http://schemas.microsoft.com/office/powerpoint/2010/main" val="2232319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61</a:t>
            </a:fld>
            <a:endParaRPr lang="en-GB"/>
          </a:p>
        </p:txBody>
      </p:sp>
    </p:spTree>
    <p:extLst>
      <p:ext uri="{BB962C8B-B14F-4D97-AF65-F5344CB8AC3E}">
        <p14:creationId xmlns:p14="http://schemas.microsoft.com/office/powerpoint/2010/main" val="36585908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62</a:t>
            </a:fld>
            <a:endParaRPr lang="en-GB"/>
          </a:p>
        </p:txBody>
      </p:sp>
    </p:spTree>
    <p:extLst>
      <p:ext uri="{BB962C8B-B14F-4D97-AF65-F5344CB8AC3E}">
        <p14:creationId xmlns:p14="http://schemas.microsoft.com/office/powerpoint/2010/main" val="50290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63</a:t>
            </a:fld>
            <a:endParaRPr lang="en-GB"/>
          </a:p>
        </p:txBody>
      </p:sp>
    </p:spTree>
    <p:extLst>
      <p:ext uri="{BB962C8B-B14F-4D97-AF65-F5344CB8AC3E}">
        <p14:creationId xmlns:p14="http://schemas.microsoft.com/office/powerpoint/2010/main" val="272520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9</a:t>
            </a:fld>
            <a:endParaRPr lang="en-GB"/>
          </a:p>
        </p:txBody>
      </p:sp>
    </p:spTree>
    <p:extLst>
      <p:ext uri="{BB962C8B-B14F-4D97-AF65-F5344CB8AC3E}">
        <p14:creationId xmlns:p14="http://schemas.microsoft.com/office/powerpoint/2010/main" val="606457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64</a:t>
            </a:fld>
            <a:endParaRPr lang="en-GB"/>
          </a:p>
        </p:txBody>
      </p:sp>
    </p:spTree>
    <p:extLst>
      <p:ext uri="{BB962C8B-B14F-4D97-AF65-F5344CB8AC3E}">
        <p14:creationId xmlns:p14="http://schemas.microsoft.com/office/powerpoint/2010/main" val="3527668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65</a:t>
            </a:fld>
            <a:endParaRPr lang="en-GB"/>
          </a:p>
        </p:txBody>
      </p:sp>
    </p:spTree>
    <p:extLst>
      <p:ext uri="{BB962C8B-B14F-4D97-AF65-F5344CB8AC3E}">
        <p14:creationId xmlns:p14="http://schemas.microsoft.com/office/powerpoint/2010/main" val="2162342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66</a:t>
            </a:fld>
            <a:endParaRPr lang="en-GB"/>
          </a:p>
        </p:txBody>
      </p:sp>
    </p:spTree>
    <p:extLst>
      <p:ext uri="{BB962C8B-B14F-4D97-AF65-F5344CB8AC3E}">
        <p14:creationId xmlns:p14="http://schemas.microsoft.com/office/powerpoint/2010/main" val="3075140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67</a:t>
            </a:fld>
            <a:endParaRPr lang="en-GB"/>
          </a:p>
        </p:txBody>
      </p:sp>
    </p:spTree>
    <p:extLst>
      <p:ext uri="{BB962C8B-B14F-4D97-AF65-F5344CB8AC3E}">
        <p14:creationId xmlns:p14="http://schemas.microsoft.com/office/powerpoint/2010/main" val="1740168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68</a:t>
            </a:fld>
            <a:endParaRPr lang="en-GB"/>
          </a:p>
        </p:txBody>
      </p:sp>
    </p:spTree>
    <p:extLst>
      <p:ext uri="{BB962C8B-B14F-4D97-AF65-F5344CB8AC3E}">
        <p14:creationId xmlns:p14="http://schemas.microsoft.com/office/powerpoint/2010/main" val="30721556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69</a:t>
            </a:fld>
            <a:endParaRPr lang="en-GB"/>
          </a:p>
        </p:txBody>
      </p:sp>
    </p:spTree>
    <p:extLst>
      <p:ext uri="{BB962C8B-B14F-4D97-AF65-F5344CB8AC3E}">
        <p14:creationId xmlns:p14="http://schemas.microsoft.com/office/powerpoint/2010/main" val="2886389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70</a:t>
            </a:fld>
            <a:endParaRPr lang="en-GB"/>
          </a:p>
        </p:txBody>
      </p:sp>
    </p:spTree>
    <p:extLst>
      <p:ext uri="{BB962C8B-B14F-4D97-AF65-F5344CB8AC3E}">
        <p14:creationId xmlns:p14="http://schemas.microsoft.com/office/powerpoint/2010/main" val="3646427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71</a:t>
            </a:fld>
            <a:endParaRPr lang="en-GB"/>
          </a:p>
        </p:txBody>
      </p:sp>
    </p:spTree>
    <p:extLst>
      <p:ext uri="{BB962C8B-B14F-4D97-AF65-F5344CB8AC3E}">
        <p14:creationId xmlns:p14="http://schemas.microsoft.com/office/powerpoint/2010/main" val="785086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72</a:t>
            </a:fld>
            <a:endParaRPr lang="en-GB"/>
          </a:p>
        </p:txBody>
      </p:sp>
    </p:spTree>
    <p:extLst>
      <p:ext uri="{BB962C8B-B14F-4D97-AF65-F5344CB8AC3E}">
        <p14:creationId xmlns:p14="http://schemas.microsoft.com/office/powerpoint/2010/main" val="1029396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73</a:t>
            </a:fld>
            <a:endParaRPr lang="en-GB"/>
          </a:p>
        </p:txBody>
      </p:sp>
    </p:spTree>
    <p:extLst>
      <p:ext uri="{BB962C8B-B14F-4D97-AF65-F5344CB8AC3E}">
        <p14:creationId xmlns:p14="http://schemas.microsoft.com/office/powerpoint/2010/main" val="1169299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10</a:t>
            </a:fld>
            <a:endParaRPr lang="en-GB"/>
          </a:p>
        </p:txBody>
      </p:sp>
    </p:spTree>
    <p:extLst>
      <p:ext uri="{BB962C8B-B14F-4D97-AF65-F5344CB8AC3E}">
        <p14:creationId xmlns:p14="http://schemas.microsoft.com/office/powerpoint/2010/main" val="1871485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74</a:t>
            </a:fld>
            <a:endParaRPr lang="en-GB"/>
          </a:p>
        </p:txBody>
      </p:sp>
    </p:spTree>
    <p:extLst>
      <p:ext uri="{BB962C8B-B14F-4D97-AF65-F5344CB8AC3E}">
        <p14:creationId xmlns:p14="http://schemas.microsoft.com/office/powerpoint/2010/main" val="1335629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75</a:t>
            </a:fld>
            <a:endParaRPr lang="en-GB"/>
          </a:p>
        </p:txBody>
      </p:sp>
    </p:spTree>
    <p:extLst>
      <p:ext uri="{BB962C8B-B14F-4D97-AF65-F5344CB8AC3E}">
        <p14:creationId xmlns:p14="http://schemas.microsoft.com/office/powerpoint/2010/main" val="28738969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76</a:t>
            </a:fld>
            <a:endParaRPr lang="en-GB"/>
          </a:p>
        </p:txBody>
      </p:sp>
    </p:spTree>
    <p:extLst>
      <p:ext uri="{BB962C8B-B14F-4D97-AF65-F5344CB8AC3E}">
        <p14:creationId xmlns:p14="http://schemas.microsoft.com/office/powerpoint/2010/main" val="2711467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77</a:t>
            </a:fld>
            <a:endParaRPr lang="en-GB"/>
          </a:p>
        </p:txBody>
      </p:sp>
    </p:spTree>
    <p:extLst>
      <p:ext uri="{BB962C8B-B14F-4D97-AF65-F5344CB8AC3E}">
        <p14:creationId xmlns:p14="http://schemas.microsoft.com/office/powerpoint/2010/main" val="1133993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78</a:t>
            </a:fld>
            <a:endParaRPr lang="en-GB"/>
          </a:p>
        </p:txBody>
      </p:sp>
    </p:spTree>
    <p:extLst>
      <p:ext uri="{BB962C8B-B14F-4D97-AF65-F5344CB8AC3E}">
        <p14:creationId xmlns:p14="http://schemas.microsoft.com/office/powerpoint/2010/main" val="32507004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79</a:t>
            </a:fld>
            <a:endParaRPr lang="en-GB"/>
          </a:p>
        </p:txBody>
      </p:sp>
    </p:spTree>
    <p:extLst>
      <p:ext uri="{BB962C8B-B14F-4D97-AF65-F5344CB8AC3E}">
        <p14:creationId xmlns:p14="http://schemas.microsoft.com/office/powerpoint/2010/main" val="3232994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80</a:t>
            </a:fld>
            <a:endParaRPr lang="en-GB"/>
          </a:p>
        </p:txBody>
      </p:sp>
    </p:spTree>
    <p:extLst>
      <p:ext uri="{BB962C8B-B14F-4D97-AF65-F5344CB8AC3E}">
        <p14:creationId xmlns:p14="http://schemas.microsoft.com/office/powerpoint/2010/main" val="2016676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81</a:t>
            </a:fld>
            <a:endParaRPr lang="en-GB"/>
          </a:p>
        </p:txBody>
      </p:sp>
    </p:spTree>
    <p:extLst>
      <p:ext uri="{BB962C8B-B14F-4D97-AF65-F5344CB8AC3E}">
        <p14:creationId xmlns:p14="http://schemas.microsoft.com/office/powerpoint/2010/main" val="1336957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82</a:t>
            </a:fld>
            <a:endParaRPr lang="en-GB"/>
          </a:p>
        </p:txBody>
      </p:sp>
    </p:spTree>
    <p:extLst>
      <p:ext uri="{BB962C8B-B14F-4D97-AF65-F5344CB8AC3E}">
        <p14:creationId xmlns:p14="http://schemas.microsoft.com/office/powerpoint/2010/main" val="12974555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83</a:t>
            </a:fld>
            <a:endParaRPr lang="en-GB"/>
          </a:p>
        </p:txBody>
      </p:sp>
    </p:spTree>
    <p:extLst>
      <p:ext uri="{BB962C8B-B14F-4D97-AF65-F5344CB8AC3E}">
        <p14:creationId xmlns:p14="http://schemas.microsoft.com/office/powerpoint/2010/main" val="403697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11</a:t>
            </a:fld>
            <a:endParaRPr lang="en-GB"/>
          </a:p>
        </p:txBody>
      </p:sp>
    </p:spTree>
    <p:extLst>
      <p:ext uri="{BB962C8B-B14F-4D97-AF65-F5344CB8AC3E}">
        <p14:creationId xmlns:p14="http://schemas.microsoft.com/office/powerpoint/2010/main" val="2463627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85</a:t>
            </a:fld>
            <a:endParaRPr lang="en-GB"/>
          </a:p>
        </p:txBody>
      </p:sp>
    </p:spTree>
    <p:extLst>
      <p:ext uri="{BB962C8B-B14F-4D97-AF65-F5344CB8AC3E}">
        <p14:creationId xmlns:p14="http://schemas.microsoft.com/office/powerpoint/2010/main" val="11450056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87</a:t>
            </a:fld>
            <a:endParaRPr lang="en-GB"/>
          </a:p>
        </p:txBody>
      </p:sp>
    </p:spTree>
    <p:extLst>
      <p:ext uri="{BB962C8B-B14F-4D97-AF65-F5344CB8AC3E}">
        <p14:creationId xmlns:p14="http://schemas.microsoft.com/office/powerpoint/2010/main" val="27788796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88</a:t>
            </a:fld>
            <a:endParaRPr lang="en-GB"/>
          </a:p>
        </p:txBody>
      </p:sp>
    </p:spTree>
    <p:extLst>
      <p:ext uri="{BB962C8B-B14F-4D97-AF65-F5344CB8AC3E}">
        <p14:creationId xmlns:p14="http://schemas.microsoft.com/office/powerpoint/2010/main" val="24133722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89</a:t>
            </a:fld>
            <a:endParaRPr lang="en-GB"/>
          </a:p>
        </p:txBody>
      </p:sp>
    </p:spTree>
    <p:extLst>
      <p:ext uri="{BB962C8B-B14F-4D97-AF65-F5344CB8AC3E}">
        <p14:creationId xmlns:p14="http://schemas.microsoft.com/office/powerpoint/2010/main" val="3452925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90</a:t>
            </a:fld>
            <a:endParaRPr lang="en-GB"/>
          </a:p>
        </p:txBody>
      </p:sp>
    </p:spTree>
    <p:extLst>
      <p:ext uri="{BB962C8B-B14F-4D97-AF65-F5344CB8AC3E}">
        <p14:creationId xmlns:p14="http://schemas.microsoft.com/office/powerpoint/2010/main" val="19242701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93</a:t>
            </a:fld>
            <a:endParaRPr lang="en-GB"/>
          </a:p>
        </p:txBody>
      </p:sp>
    </p:spTree>
    <p:extLst>
      <p:ext uri="{BB962C8B-B14F-4D97-AF65-F5344CB8AC3E}">
        <p14:creationId xmlns:p14="http://schemas.microsoft.com/office/powerpoint/2010/main" val="749179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12</a:t>
            </a:fld>
            <a:endParaRPr lang="en-GB"/>
          </a:p>
        </p:txBody>
      </p:sp>
    </p:spTree>
    <p:extLst>
      <p:ext uri="{BB962C8B-B14F-4D97-AF65-F5344CB8AC3E}">
        <p14:creationId xmlns:p14="http://schemas.microsoft.com/office/powerpoint/2010/main" val="4043173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euronext.com/terms-use" TargetMode="External"/><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www.euronext.com/terms-use" TargetMode="External"/><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euronext.com/terms-use" TargetMode="External"/><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euronext.com/terms-use" TargetMode="External"/><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_Picture_Amsterdam_01">
    <p:spTree>
      <p:nvGrpSpPr>
        <p:cNvPr id="1" name=""/>
        <p:cNvGrpSpPr/>
        <p:nvPr/>
      </p:nvGrpSpPr>
      <p:grpSpPr>
        <a:xfrm>
          <a:off x="0" y="0"/>
          <a:ext cx="0" cy="0"/>
          <a:chOff x="0" y="0"/>
          <a:chExt cx="0" cy="0"/>
        </a:xfrm>
      </p:grpSpPr>
      <p:pic>
        <p:nvPicPr>
          <p:cNvPr id="19" name="Picture 18" descr="A picture containing person, outdoor, athletic game, sport&#10;&#10;Description automatically generated">
            <a:extLst>
              <a:ext uri="{FF2B5EF4-FFF2-40B4-BE49-F238E27FC236}">
                <a16:creationId xmlns:a16="http://schemas.microsoft.com/office/drawing/2014/main" id="{8EECD205-5235-4A45-8446-C7FC62A7655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53"/>
          <a:stretch/>
        </p:blipFill>
        <p:spPr>
          <a:xfrm>
            <a:off x="51508" y="164635"/>
            <a:ext cx="12055205" cy="6528729"/>
          </a:xfrm>
          <a:prstGeom prst="rect">
            <a:avLst/>
          </a:prstGeom>
        </p:spPr>
      </p:pic>
      <p:sp>
        <p:nvSpPr>
          <p:cNvPr id="10" name="Rectangle 9">
            <a:extLst>
              <a:ext uri="{FF2B5EF4-FFF2-40B4-BE49-F238E27FC236}">
                <a16:creationId xmlns:a16="http://schemas.microsoft.com/office/drawing/2014/main" id="{A89F55A5-A57B-4E80-A8B2-3DFA2490E638}"/>
              </a:ext>
            </a:extLst>
          </p:cNvPr>
          <p:cNvSpPr/>
          <p:nvPr/>
        </p:nvSpPr>
        <p:spPr>
          <a:xfrm>
            <a:off x="0" y="4005066"/>
            <a:ext cx="12211053" cy="2688299"/>
          </a:xfrm>
          <a:prstGeom prst="rect">
            <a:avLst/>
          </a:prstGeom>
          <a:gradFill>
            <a:gsLst>
              <a:gs pos="0">
                <a:schemeClr val="tx2">
                  <a:alpha val="0"/>
                </a:schemeClr>
              </a:gs>
              <a:gs pos="100000">
                <a:schemeClr val="tx2">
                  <a:alpha val="6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Shape 7">
            <a:extLst>
              <a:ext uri="{FF2B5EF4-FFF2-40B4-BE49-F238E27FC236}">
                <a16:creationId xmlns:a16="http://schemas.microsoft.com/office/drawing/2014/main" id="{690E7279-ABFF-4AE7-ADA1-A5CABDDEA88C}"/>
              </a:ext>
            </a:extLst>
          </p:cNvPr>
          <p:cNvSpPr/>
          <p:nvPr/>
        </p:nvSpPr>
        <p:spPr>
          <a:xfrm>
            <a:off x="-19043" y="0"/>
            <a:ext cx="12230099" cy="6858000"/>
          </a:xfrm>
          <a:custGeom>
            <a:avLst/>
            <a:gdLst>
              <a:gd name="connsiteX0" fmla="*/ 198563 w 9172575"/>
              <a:gd name="connsiteY0" fmla="*/ 198563 h 5143500"/>
              <a:gd name="connsiteX1" fmla="*/ 198563 w 9172575"/>
              <a:gd name="connsiteY1" fmla="*/ 4944937 h 5143500"/>
              <a:gd name="connsiteX2" fmla="*/ 8974013 w 9172575"/>
              <a:gd name="connsiteY2" fmla="*/ 4944937 h 5143500"/>
              <a:gd name="connsiteX3" fmla="*/ 8974013 w 9172575"/>
              <a:gd name="connsiteY3" fmla="*/ 198563 h 5143500"/>
              <a:gd name="connsiteX4" fmla="*/ 0 w 9172575"/>
              <a:gd name="connsiteY4" fmla="*/ 0 h 5143500"/>
              <a:gd name="connsiteX5" fmla="*/ 9172575 w 9172575"/>
              <a:gd name="connsiteY5" fmla="*/ 0 h 5143500"/>
              <a:gd name="connsiteX6" fmla="*/ 9172575 w 9172575"/>
              <a:gd name="connsiteY6" fmla="*/ 5143500 h 5143500"/>
              <a:gd name="connsiteX7" fmla="*/ 0 w 9172575"/>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2575" h="5143500">
                <a:moveTo>
                  <a:pt x="198563" y="198563"/>
                </a:moveTo>
                <a:lnTo>
                  <a:pt x="198563" y="4944937"/>
                </a:lnTo>
                <a:lnTo>
                  <a:pt x="8974013" y="4944937"/>
                </a:lnTo>
                <a:lnTo>
                  <a:pt x="8974013" y="198563"/>
                </a:lnTo>
                <a:close/>
                <a:moveTo>
                  <a:pt x="0" y="0"/>
                </a:moveTo>
                <a:lnTo>
                  <a:pt x="9172575" y="0"/>
                </a:lnTo>
                <a:lnTo>
                  <a:pt x="9172575"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id="{4CDCAD47-E0AA-4BC2-AFB6-48017D3F0003}"/>
              </a:ext>
            </a:extLst>
          </p:cNvPr>
          <p:cNvSpPr/>
          <p:nvPr/>
        </p:nvSpPr>
        <p:spPr>
          <a:xfrm>
            <a:off x="9" y="2367280"/>
            <a:ext cx="8515316" cy="2112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Connector 21">
            <a:extLst>
              <a:ext uri="{FF2B5EF4-FFF2-40B4-BE49-F238E27FC236}">
                <a16:creationId xmlns:a16="http://schemas.microsoft.com/office/drawing/2014/main" id="{FE2752B4-608F-4A31-BB84-4C6401AF5702}"/>
              </a:ext>
            </a:extLst>
          </p:cNvPr>
          <p:cNvCxnSpPr/>
          <p:nvPr/>
        </p:nvCxnSpPr>
        <p:spPr>
          <a:xfrm>
            <a:off x="239351" y="2586199"/>
            <a:ext cx="0" cy="168000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24">
            <a:extLst>
              <a:ext uri="{FF2B5EF4-FFF2-40B4-BE49-F238E27FC236}">
                <a16:creationId xmlns:a16="http://schemas.microsoft.com/office/drawing/2014/main" id="{277B8717-CA09-4953-8B36-D4E39FC966F9}"/>
              </a:ext>
            </a:extLst>
          </p:cNvPr>
          <p:cNvSpPr>
            <a:spLocks noGrp="1"/>
          </p:cNvSpPr>
          <p:nvPr>
            <p:ph type="body" sz="quarter" idx="13" hasCustomPrompt="1"/>
          </p:nvPr>
        </p:nvSpPr>
        <p:spPr>
          <a:xfrm>
            <a:off x="762000" y="3929651"/>
            <a:ext cx="7425067" cy="336551"/>
          </a:xfrm>
          <a:prstGeom prst="rect">
            <a:avLst/>
          </a:prstGeom>
        </p:spPr>
        <p:txBody>
          <a:bodyPr lIns="0" tIns="0" rIns="0" bIns="0" anchor="ctr" anchorCtr="0"/>
          <a:lstStyle>
            <a:lvl1pPr marL="0" indent="0">
              <a:defRPr sz="1600" b="0" cap="none" baseline="0">
                <a:solidFill>
                  <a:schemeClr val="bg1"/>
                </a:solidFill>
                <a:latin typeface="+mj-lt"/>
              </a:defRPr>
            </a:lvl1pPr>
          </a:lstStyle>
          <a:p>
            <a:pPr lvl="0"/>
            <a:r>
              <a:rPr lang="en-US"/>
              <a:t>Presentation subtitle, 16pt, max. 1 line</a:t>
            </a:r>
            <a:endParaRPr lang="fr-FR" dirty="0"/>
          </a:p>
        </p:txBody>
      </p:sp>
      <p:sp>
        <p:nvSpPr>
          <p:cNvPr id="15" name="Text Placeholder 14">
            <a:extLst>
              <a:ext uri="{FF2B5EF4-FFF2-40B4-BE49-F238E27FC236}">
                <a16:creationId xmlns:a16="http://schemas.microsoft.com/office/drawing/2014/main" id="{11E3B35C-A188-41B5-B3D5-236676C7BF89}"/>
              </a:ext>
            </a:extLst>
          </p:cNvPr>
          <p:cNvSpPr>
            <a:spLocks noGrp="1"/>
          </p:cNvSpPr>
          <p:nvPr>
            <p:ph type="body" sz="quarter" idx="11" hasCustomPrompt="1"/>
          </p:nvPr>
        </p:nvSpPr>
        <p:spPr>
          <a:xfrm>
            <a:off x="9191495" y="5734110"/>
            <a:ext cx="2208872" cy="325967"/>
          </a:xfrm>
          <a:prstGeom prst="rect">
            <a:avLst/>
          </a:prstGeom>
        </p:spPr>
        <p:txBody>
          <a:bodyPr lIns="0" tIns="0" rIns="0" bIns="0" anchor="ctr" anchorCtr="0"/>
          <a:lstStyle>
            <a:lvl1pPr algn="r">
              <a:defRPr sz="1200" b="0">
                <a:solidFill>
                  <a:schemeClr val="bg1"/>
                </a:solidFill>
                <a:latin typeface="+mj-lt"/>
              </a:defRPr>
            </a:lvl1pPr>
          </a:lstStyle>
          <a:p>
            <a:pPr lvl="0"/>
            <a:r>
              <a:rPr lang="en-US" dirty="0"/>
              <a:t>Date here</a:t>
            </a:r>
            <a:endParaRPr lang="fr-FR" dirty="0"/>
          </a:p>
        </p:txBody>
      </p:sp>
      <p:sp>
        <p:nvSpPr>
          <p:cNvPr id="18" name="Title 1">
            <a:extLst>
              <a:ext uri="{FF2B5EF4-FFF2-40B4-BE49-F238E27FC236}">
                <a16:creationId xmlns:a16="http://schemas.microsoft.com/office/drawing/2014/main" id="{0530101F-0BE6-4B42-9283-82C6FF058513}"/>
              </a:ext>
            </a:extLst>
          </p:cNvPr>
          <p:cNvSpPr>
            <a:spLocks noGrp="1"/>
          </p:cNvSpPr>
          <p:nvPr>
            <p:ph type="title" hasCustomPrompt="1"/>
          </p:nvPr>
        </p:nvSpPr>
        <p:spPr>
          <a:xfrm>
            <a:off x="762007" y="2584486"/>
            <a:ext cx="7542748" cy="1183459"/>
          </a:xfrm>
          <a:prstGeom prst="rect">
            <a:avLst/>
          </a:prstGeom>
        </p:spPr>
        <p:txBody>
          <a:bodyPr lIns="0" tIns="0" rIns="0" bIns="0"/>
          <a:lstStyle>
            <a:lvl1pPr marL="0" indent="0">
              <a:lnSpc>
                <a:spcPct val="100000"/>
              </a:lnSpc>
              <a:buFont typeface="Arial" panose="020B0604020202020204" pitchFamily="34" charset="0"/>
              <a:buNone/>
              <a:defRPr sz="3001" cap="none">
                <a:solidFill>
                  <a:schemeClr val="bg1"/>
                </a:solidFill>
              </a:defRPr>
            </a:lvl1pPr>
          </a:lstStyle>
          <a:p>
            <a:r>
              <a:rPr lang="en-US"/>
              <a:t>Presentation title, 30pt, bold, max. 2 lines</a:t>
            </a:r>
            <a:endParaRPr lang="en-US" dirty="0"/>
          </a:p>
        </p:txBody>
      </p:sp>
      <p:pic>
        <p:nvPicPr>
          <p:cNvPr id="3" name="Picture 2" descr="A picture containing text&#10;&#10;Description automatically generated">
            <a:extLst>
              <a:ext uri="{FF2B5EF4-FFF2-40B4-BE49-F238E27FC236}">
                <a16:creationId xmlns:a16="http://schemas.microsoft.com/office/drawing/2014/main" id="{E8F2A69B-815B-4278-86EE-435165E659FD}"/>
              </a:ext>
            </a:extLst>
          </p:cNvPr>
          <p:cNvPicPr>
            <a:picLocks noChangeAspect="1"/>
          </p:cNvPicPr>
          <p:nvPr/>
        </p:nvPicPr>
        <p:blipFill>
          <a:blip r:embed="rId3"/>
          <a:stretch>
            <a:fillRect/>
          </a:stretch>
        </p:blipFill>
        <p:spPr>
          <a:xfrm>
            <a:off x="787401" y="5568915"/>
            <a:ext cx="2425648" cy="658368"/>
          </a:xfrm>
          <a:prstGeom prst="rect">
            <a:avLst/>
          </a:prstGeom>
        </p:spPr>
      </p:pic>
    </p:spTree>
    <p:extLst>
      <p:ext uri="{BB962C8B-B14F-4D97-AF65-F5344CB8AC3E}">
        <p14:creationId xmlns:p14="http://schemas.microsoft.com/office/powerpoint/2010/main" val="3435136242"/>
      </p:ext>
    </p:extLst>
  </p:cSld>
  <p:clrMapOvr>
    <a:masterClrMapping/>
  </p:clrMapOvr>
  <p:extLst>
    <p:ext uri="{DCECCB84-F9BA-43D5-87BE-67443E8EF086}">
      <p15:sldGuideLst xmlns:p15="http://schemas.microsoft.com/office/powerpoint/2012/main">
        <p15:guide id="4" pos="8737" userDrawn="1">
          <p15:clr>
            <a:srgbClr val="FBAE40"/>
          </p15:clr>
        </p15:guide>
        <p15:guide id="6" orient="horz"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hapter Slide 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9" name="Rectangle 8">
            <a:extLst>
              <a:ext uri="{FF2B5EF4-FFF2-40B4-BE49-F238E27FC236}">
                <a16:creationId xmlns:a16="http://schemas.microsoft.com/office/drawing/2014/main" id="{6E65CF0B-EF81-4ACF-8AEE-5184D223C9AC}"/>
              </a:ext>
            </a:extLst>
          </p:cNvPr>
          <p:cNvSpPr/>
          <p:nvPr/>
        </p:nvSpPr>
        <p:spPr>
          <a:xfrm>
            <a:off x="850000" y="3141379"/>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automatically generated">
            <a:extLst>
              <a:ext uri="{FF2B5EF4-FFF2-40B4-BE49-F238E27FC236}">
                <a16:creationId xmlns:a16="http://schemas.microsoft.com/office/drawing/2014/main" id="{88F02F8E-D3A0-43FF-9BD1-1D1ED8FC77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66" y="4601560"/>
            <a:ext cx="3149037" cy="2256440"/>
          </a:xfrm>
          <a:prstGeom prst="rect">
            <a:avLst/>
          </a:prstGeom>
        </p:spPr>
      </p:pic>
      <p:sp>
        <p:nvSpPr>
          <p:cNvPr id="7" name="Title Placeholder 8">
            <a:extLst>
              <a:ext uri="{FF2B5EF4-FFF2-40B4-BE49-F238E27FC236}">
                <a16:creationId xmlns:a16="http://schemas.microsoft.com/office/drawing/2014/main" id="{974D1C62-6A49-40CC-AB9E-6FA7D570A61C}"/>
              </a:ext>
            </a:extLst>
          </p:cNvPr>
          <p:cNvSpPr>
            <a:spLocks noGrp="1"/>
          </p:cNvSpPr>
          <p:nvPr>
            <p:ph type="title" hasCustomPrompt="1"/>
          </p:nvPr>
        </p:nvSpPr>
        <p:spPr>
          <a:xfrm>
            <a:off x="850002" y="2131186"/>
            <a:ext cx="7742277" cy="712225"/>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defRPr>
            </a:lvl1pPr>
          </a:lstStyle>
          <a:p>
            <a:r>
              <a:rPr lang="en-US"/>
              <a:t>Chapter title, 28pt, bold</a:t>
            </a:r>
            <a:endParaRPr lang="en-US" dirty="0"/>
          </a:p>
        </p:txBody>
      </p:sp>
      <p:pic>
        <p:nvPicPr>
          <p:cNvPr id="10" name="Picture 9" descr="A picture containing text&#10;&#10;Description automatically generated">
            <a:extLst>
              <a:ext uri="{FF2B5EF4-FFF2-40B4-BE49-F238E27FC236}">
                <a16:creationId xmlns:a16="http://schemas.microsoft.com/office/drawing/2014/main" id="{FDF22E17-DAE8-41D6-AA51-97FEB630468A}"/>
              </a:ext>
            </a:extLst>
          </p:cNvPr>
          <p:cNvPicPr>
            <a:picLocks noChangeAspect="1"/>
          </p:cNvPicPr>
          <p:nvPr/>
        </p:nvPicPr>
        <p:blipFill>
          <a:blip r:embed="rId3"/>
          <a:stretch>
            <a:fillRect/>
          </a:stretch>
        </p:blipFill>
        <p:spPr>
          <a:xfrm>
            <a:off x="850005" y="5735836"/>
            <a:ext cx="2608583" cy="707136"/>
          </a:xfrm>
          <a:prstGeom prst="rect">
            <a:avLst/>
          </a:prstGeom>
        </p:spPr>
      </p:pic>
    </p:spTree>
    <p:extLst>
      <p:ext uri="{BB962C8B-B14F-4D97-AF65-F5344CB8AC3E}">
        <p14:creationId xmlns:p14="http://schemas.microsoft.com/office/powerpoint/2010/main" val="27871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DBF1764-2E5E-444F-995F-984B38FE89E8}"/>
              </a:ext>
            </a:extLst>
          </p:cNvPr>
          <p:cNvSpPr>
            <a:spLocks noGrp="1"/>
          </p:cNvSpPr>
          <p:nvPr>
            <p:ph type="body" sz="quarter" idx="11" hasCustomPrompt="1"/>
          </p:nvPr>
        </p:nvSpPr>
        <p:spPr>
          <a:xfrm>
            <a:off x="690033" y="1479875"/>
            <a:ext cx="10807699" cy="4692327"/>
          </a:xfrm>
          <a:prstGeom prst="rect">
            <a:avLst/>
          </a:prstGeom>
        </p:spPr>
        <p:txBody>
          <a:bodyPr>
            <a:noAutofit/>
          </a:bodyPr>
          <a:lstStyle>
            <a:lvl1pPr marL="342913" marR="0" indent="-342913" algn="l" defTabSz="914435" rtl="0" eaLnBrk="1" fontAlgn="base" latinLnBrk="0" hangingPunct="1">
              <a:lnSpc>
                <a:spcPct val="100000"/>
              </a:lnSpc>
              <a:spcBef>
                <a:spcPct val="0"/>
              </a:spcBef>
              <a:spcAft>
                <a:spcPts val="1001"/>
              </a:spcAft>
              <a:buClr>
                <a:schemeClr val="tx1"/>
              </a:buClr>
              <a:buSzPct val="125000"/>
              <a:buFont typeface="+mj-lt"/>
              <a:buAutoNum type="arabicPeriod"/>
              <a:tabLst/>
              <a:defRPr sz="1200" b="1" cap="none" baseline="0">
                <a:solidFill>
                  <a:schemeClr val="bg2">
                    <a:lumMod val="25000"/>
                  </a:schemeClr>
                </a:solidFill>
              </a:defRPr>
            </a:lvl1pPr>
          </a:lstStyle>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endParaRPr lang="en-US" dirty="0"/>
          </a:p>
        </p:txBody>
      </p:sp>
      <p:sp>
        <p:nvSpPr>
          <p:cNvPr id="16" name="Rectangle 15">
            <a:extLst>
              <a:ext uri="{FF2B5EF4-FFF2-40B4-BE49-F238E27FC236}">
                <a16:creationId xmlns:a16="http://schemas.microsoft.com/office/drawing/2014/main" id="{D39B71C1-C9B0-4A8A-A32A-ADF586A1C61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Placeholder 8">
            <a:extLst>
              <a:ext uri="{FF2B5EF4-FFF2-40B4-BE49-F238E27FC236}">
                <a16:creationId xmlns:a16="http://schemas.microsoft.com/office/drawing/2014/main" id="{6E2B6B9E-BC6F-4C71-BAE1-8D35B0A0AB18}"/>
              </a:ext>
            </a:extLst>
          </p:cNvPr>
          <p:cNvSpPr>
            <a:spLocks noGrp="1"/>
          </p:cNvSpPr>
          <p:nvPr>
            <p:ph type="title" hasCustomPrompt="1"/>
          </p:nvPr>
        </p:nvSpPr>
        <p:spPr>
          <a:xfrm>
            <a:off x="690032" y="415034"/>
            <a:ext cx="10807701" cy="374516"/>
          </a:xfrm>
          <a:prstGeom prst="rect">
            <a:avLst/>
          </a:prstGeom>
        </p:spPr>
        <p:txBody>
          <a:bodyPr vert="horz" lIns="0" tIns="45720" rIns="91440" bIns="45720" rtlCol="0" anchor="ctr">
            <a:noAutofit/>
          </a:bodyPr>
          <a:lstStyle>
            <a:lvl1pPr>
              <a:defRPr sz="2201" cap="none" baseline="0">
                <a:solidFill>
                  <a:schemeClr val="bg2">
                    <a:lumMod val="25000"/>
                  </a:schemeClr>
                </a:solidFill>
              </a:defRPr>
            </a:lvl1pPr>
          </a:lstStyle>
          <a:p>
            <a:r>
              <a:rPr lang="en-US"/>
              <a:t>Title, 22pt, bold, max. 1 line</a:t>
            </a:r>
            <a:endParaRPr lang="en-US" dirty="0"/>
          </a:p>
        </p:txBody>
      </p:sp>
    </p:spTree>
    <p:extLst>
      <p:ext uri="{BB962C8B-B14F-4D97-AF65-F5344CB8AC3E}">
        <p14:creationId xmlns:p14="http://schemas.microsoft.com/office/powerpoint/2010/main" val="3025510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_Ink-Sav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9DD83A-0C76-4ADF-8F48-79436A2AC044}"/>
              </a:ext>
            </a:extLst>
          </p:cNvPr>
          <p:cNvSpPr/>
          <p:nvPr/>
        </p:nvSpPr>
        <p:spPr>
          <a:xfrm>
            <a:off x="9" y="2367280"/>
            <a:ext cx="8515316" cy="2112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D53F25A-E39C-42BD-B185-D993DC35E6B2}"/>
              </a:ext>
            </a:extLst>
          </p:cNvPr>
          <p:cNvCxnSpPr/>
          <p:nvPr/>
        </p:nvCxnSpPr>
        <p:spPr>
          <a:xfrm>
            <a:off x="239351" y="2586199"/>
            <a:ext cx="0" cy="168000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4">
            <a:extLst>
              <a:ext uri="{FF2B5EF4-FFF2-40B4-BE49-F238E27FC236}">
                <a16:creationId xmlns:a16="http://schemas.microsoft.com/office/drawing/2014/main" id="{000769C5-2DAD-4621-980A-C9B9FD7EE9F3}"/>
              </a:ext>
            </a:extLst>
          </p:cNvPr>
          <p:cNvSpPr>
            <a:spLocks noGrp="1"/>
          </p:cNvSpPr>
          <p:nvPr>
            <p:ph type="body" sz="quarter" idx="13" hasCustomPrompt="1"/>
          </p:nvPr>
        </p:nvSpPr>
        <p:spPr>
          <a:xfrm>
            <a:off x="761496" y="3929651"/>
            <a:ext cx="7425067" cy="336551"/>
          </a:xfrm>
          <a:prstGeom prst="rect">
            <a:avLst/>
          </a:prstGeom>
        </p:spPr>
        <p:txBody>
          <a:bodyPr lIns="0" tIns="0" rIns="0" bIns="0" anchor="ctr" anchorCtr="0"/>
          <a:lstStyle>
            <a:lvl1pPr marL="0" indent="0">
              <a:defRPr sz="1600" b="0" cap="none" baseline="0">
                <a:solidFill>
                  <a:schemeClr val="bg1"/>
                </a:solidFill>
                <a:latin typeface="+mj-lt"/>
              </a:defRPr>
            </a:lvl1pPr>
          </a:lstStyle>
          <a:p>
            <a:pPr lvl="0"/>
            <a:r>
              <a:rPr lang="en-US"/>
              <a:t>Presentation subtitle, 16pt, max. 1 line</a:t>
            </a:r>
            <a:endParaRPr lang="fr-FR" dirty="0"/>
          </a:p>
        </p:txBody>
      </p:sp>
      <p:sp>
        <p:nvSpPr>
          <p:cNvPr id="9" name="Text Placeholder 14">
            <a:extLst>
              <a:ext uri="{FF2B5EF4-FFF2-40B4-BE49-F238E27FC236}">
                <a16:creationId xmlns:a16="http://schemas.microsoft.com/office/drawing/2014/main" id="{822893FB-E570-4CA7-A9B3-FE7264E3714F}"/>
              </a:ext>
            </a:extLst>
          </p:cNvPr>
          <p:cNvSpPr>
            <a:spLocks noGrp="1"/>
          </p:cNvSpPr>
          <p:nvPr>
            <p:ph type="body" sz="quarter" idx="14" hasCustomPrompt="1"/>
          </p:nvPr>
        </p:nvSpPr>
        <p:spPr>
          <a:xfrm>
            <a:off x="762001" y="5734110"/>
            <a:ext cx="2208872" cy="325967"/>
          </a:xfrm>
          <a:prstGeom prst="rect">
            <a:avLst/>
          </a:prstGeom>
        </p:spPr>
        <p:txBody>
          <a:bodyPr lIns="0" tIns="0" rIns="0" bIns="0" anchor="ctr" anchorCtr="0"/>
          <a:lstStyle>
            <a:lvl1pPr algn="l">
              <a:defRPr sz="1200" b="0">
                <a:solidFill>
                  <a:schemeClr val="accent6"/>
                </a:solidFill>
                <a:latin typeface="+mj-lt"/>
              </a:defRPr>
            </a:lvl1pPr>
          </a:lstStyle>
          <a:p>
            <a:pPr lvl="0"/>
            <a:r>
              <a:rPr lang="en-US" dirty="0"/>
              <a:t>Date here</a:t>
            </a:r>
            <a:endParaRPr lang="fr-FR" dirty="0"/>
          </a:p>
        </p:txBody>
      </p:sp>
      <p:sp>
        <p:nvSpPr>
          <p:cNvPr id="11" name="Title 1">
            <a:extLst>
              <a:ext uri="{FF2B5EF4-FFF2-40B4-BE49-F238E27FC236}">
                <a16:creationId xmlns:a16="http://schemas.microsoft.com/office/drawing/2014/main" id="{0312AC3A-9525-400B-ABC8-CA0425C0D49E}"/>
              </a:ext>
            </a:extLst>
          </p:cNvPr>
          <p:cNvSpPr>
            <a:spLocks noGrp="1"/>
          </p:cNvSpPr>
          <p:nvPr>
            <p:ph type="title" hasCustomPrompt="1"/>
          </p:nvPr>
        </p:nvSpPr>
        <p:spPr>
          <a:xfrm>
            <a:off x="761503" y="2584486"/>
            <a:ext cx="7542748" cy="1183459"/>
          </a:xfrm>
          <a:prstGeom prst="rect">
            <a:avLst/>
          </a:prstGeom>
        </p:spPr>
        <p:txBody>
          <a:bodyPr lIns="0" tIns="0" rIns="0" bIns="0"/>
          <a:lstStyle>
            <a:lvl1pPr marL="0" indent="0">
              <a:lnSpc>
                <a:spcPct val="100000"/>
              </a:lnSpc>
              <a:buFont typeface="Arial" panose="020B0604020202020204" pitchFamily="34" charset="0"/>
              <a:buNone/>
              <a:defRPr sz="3001" cap="none">
                <a:solidFill>
                  <a:schemeClr val="bg1"/>
                </a:solidFill>
              </a:defRPr>
            </a:lvl1pPr>
          </a:lstStyle>
          <a:p>
            <a:r>
              <a:rPr lang="en-US"/>
              <a:t>Presentation title, 30pt, bold, max. 2 lines</a:t>
            </a:r>
            <a:endParaRPr lang="en-US" dirty="0"/>
          </a:p>
        </p:txBody>
      </p:sp>
      <p:pic>
        <p:nvPicPr>
          <p:cNvPr id="3" name="Picture 2" descr="A picture containing text&#10;&#10;Description automatically generated">
            <a:extLst>
              <a:ext uri="{FF2B5EF4-FFF2-40B4-BE49-F238E27FC236}">
                <a16:creationId xmlns:a16="http://schemas.microsoft.com/office/drawing/2014/main" id="{04EB12F8-6147-41A7-B83D-8B4CAEF26566}"/>
              </a:ext>
            </a:extLst>
          </p:cNvPr>
          <p:cNvPicPr>
            <a:picLocks noChangeAspect="1"/>
          </p:cNvPicPr>
          <p:nvPr/>
        </p:nvPicPr>
        <p:blipFill>
          <a:blip r:embed="rId2"/>
          <a:stretch>
            <a:fillRect/>
          </a:stretch>
        </p:blipFill>
        <p:spPr>
          <a:xfrm>
            <a:off x="760043" y="627224"/>
            <a:ext cx="3912875" cy="1060704"/>
          </a:xfrm>
          <a:prstGeom prst="rect">
            <a:avLst/>
          </a:prstGeom>
        </p:spPr>
      </p:pic>
    </p:spTree>
    <p:extLst>
      <p:ext uri="{BB962C8B-B14F-4D97-AF65-F5344CB8AC3E}">
        <p14:creationId xmlns:p14="http://schemas.microsoft.com/office/powerpoint/2010/main" val="1644695247"/>
      </p:ext>
    </p:extLst>
  </p:cSld>
  <p:clrMapOvr>
    <a:masterClrMapping/>
  </p:clrMapOvr>
  <p:extLst>
    <p:ext uri="{DCECCB84-F9BA-43D5-87BE-67443E8EF086}">
      <p15:sldGuideLst xmlns:p15="http://schemas.microsoft.com/office/powerpoint/2012/main">
        <p15:guide id="4" pos="8737" userDrawn="1">
          <p15:clr>
            <a:srgbClr val="FBAE40"/>
          </p15:clr>
        </p15:guide>
        <p15:guide id="6" orient="horz"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_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DBF1764-2E5E-444F-995F-984B38FE89E8}"/>
              </a:ext>
            </a:extLst>
          </p:cNvPr>
          <p:cNvSpPr>
            <a:spLocks noGrp="1"/>
          </p:cNvSpPr>
          <p:nvPr>
            <p:ph type="body" sz="quarter" idx="11" hasCustomPrompt="1"/>
          </p:nvPr>
        </p:nvSpPr>
        <p:spPr>
          <a:xfrm>
            <a:off x="690033" y="1479875"/>
            <a:ext cx="10807699" cy="4692327"/>
          </a:xfrm>
          <a:prstGeom prst="rect">
            <a:avLst/>
          </a:prstGeom>
        </p:spPr>
        <p:txBody>
          <a:bodyPr>
            <a:noAutofit/>
          </a:bodyPr>
          <a:lstStyle>
            <a:lvl1pPr marL="342913" marR="0" indent="-342913" algn="l" defTabSz="914435" rtl="0" eaLnBrk="1" fontAlgn="base" latinLnBrk="0" hangingPunct="1">
              <a:lnSpc>
                <a:spcPct val="100000"/>
              </a:lnSpc>
              <a:spcBef>
                <a:spcPct val="0"/>
              </a:spcBef>
              <a:spcAft>
                <a:spcPts val="1001"/>
              </a:spcAft>
              <a:buClr>
                <a:schemeClr val="tx1"/>
              </a:buClr>
              <a:buSzPct val="125000"/>
              <a:buFont typeface="+mj-lt"/>
              <a:buAutoNum type="arabicPeriod"/>
              <a:tabLst/>
              <a:defRPr sz="1200" b="1" cap="none" baseline="0">
                <a:solidFill>
                  <a:schemeClr val="bg2">
                    <a:lumMod val="25000"/>
                  </a:schemeClr>
                </a:solidFill>
              </a:defRPr>
            </a:lvl1pPr>
          </a:lstStyle>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endParaRPr lang="en-US" dirty="0"/>
          </a:p>
        </p:txBody>
      </p:sp>
      <p:sp>
        <p:nvSpPr>
          <p:cNvPr id="16" name="Rectangle 15">
            <a:extLst>
              <a:ext uri="{FF2B5EF4-FFF2-40B4-BE49-F238E27FC236}">
                <a16:creationId xmlns:a16="http://schemas.microsoft.com/office/drawing/2014/main" id="{D39B71C1-C9B0-4A8A-A32A-ADF586A1C61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Placeholder 8">
            <a:extLst>
              <a:ext uri="{FF2B5EF4-FFF2-40B4-BE49-F238E27FC236}">
                <a16:creationId xmlns:a16="http://schemas.microsoft.com/office/drawing/2014/main" id="{6E2B6B9E-BC6F-4C71-BAE1-8D35B0A0AB18}"/>
              </a:ext>
            </a:extLst>
          </p:cNvPr>
          <p:cNvSpPr>
            <a:spLocks noGrp="1"/>
          </p:cNvSpPr>
          <p:nvPr>
            <p:ph type="title" hasCustomPrompt="1"/>
          </p:nvPr>
        </p:nvSpPr>
        <p:spPr>
          <a:xfrm>
            <a:off x="690032" y="415034"/>
            <a:ext cx="10807701" cy="374516"/>
          </a:xfrm>
          <a:prstGeom prst="rect">
            <a:avLst/>
          </a:prstGeom>
        </p:spPr>
        <p:txBody>
          <a:bodyPr vert="horz" lIns="0" tIns="45720" rIns="91440" bIns="45720" rtlCol="0" anchor="ctr">
            <a:noAutofit/>
          </a:bodyPr>
          <a:lstStyle>
            <a:lvl1pPr>
              <a:defRPr sz="2201" cap="none" baseline="0">
                <a:solidFill>
                  <a:schemeClr val="bg2">
                    <a:lumMod val="25000"/>
                  </a:schemeClr>
                </a:solidFill>
              </a:defRPr>
            </a:lvl1pPr>
          </a:lstStyle>
          <a:p>
            <a:r>
              <a:rPr lang="en-US"/>
              <a:t>Title, 22pt, bold, max. 1 line</a:t>
            </a:r>
            <a:endParaRPr lang="en-US" dirty="0"/>
          </a:p>
        </p:txBody>
      </p:sp>
    </p:spTree>
    <p:extLst>
      <p:ext uri="{BB962C8B-B14F-4D97-AF65-F5344CB8AC3E}">
        <p14:creationId xmlns:p14="http://schemas.microsoft.com/office/powerpoint/2010/main" val="3974744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mple slide_01">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5" name="Rectangle 14">
            <a:extLst>
              <a:ext uri="{FF2B5EF4-FFF2-40B4-BE49-F238E27FC236}">
                <a16:creationId xmlns:a16="http://schemas.microsoft.com/office/drawing/2014/main" id="{77E627AB-F30C-41B7-B74D-1B1B9E52407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itle Placeholder 8">
            <a:extLst>
              <a:ext uri="{FF2B5EF4-FFF2-40B4-BE49-F238E27FC236}">
                <a16:creationId xmlns:a16="http://schemas.microsoft.com/office/drawing/2014/main" id="{0A43AEF1-D14F-4BDB-8204-C5C000254F19}"/>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6" name="Text Placeholder 6">
            <a:extLst>
              <a:ext uri="{FF2B5EF4-FFF2-40B4-BE49-F238E27FC236}">
                <a16:creationId xmlns:a16="http://schemas.microsoft.com/office/drawing/2014/main" id="{1F97CABE-4D15-4CD2-ADF5-2B8921C34F1C}"/>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
        <p:nvSpPr>
          <p:cNvPr id="4" name="Text Placeholder 3">
            <a:extLst>
              <a:ext uri="{FF2B5EF4-FFF2-40B4-BE49-F238E27FC236}">
                <a16:creationId xmlns:a16="http://schemas.microsoft.com/office/drawing/2014/main" id="{2AF66582-FA36-40C4-8BCD-9751B57E16D5}"/>
              </a:ext>
            </a:extLst>
          </p:cNvPr>
          <p:cNvSpPr>
            <a:spLocks noGrp="1"/>
          </p:cNvSpPr>
          <p:nvPr>
            <p:ph type="body" sz="quarter" idx="35" hasCustomPrompt="1"/>
          </p:nvPr>
        </p:nvSpPr>
        <p:spPr>
          <a:xfrm>
            <a:off x="683683" y="1700813"/>
            <a:ext cx="10820400" cy="4471393"/>
          </a:xfrm>
          <a:prstGeom prst="rect">
            <a:avLst/>
          </a:prstGeom>
        </p:spPr>
        <p:txBody>
          <a:bodyPr/>
          <a:lstStyle>
            <a:lvl1pPr>
              <a:defRPr sz="1401"/>
            </a:lvl1pPr>
          </a:lstStyle>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46150F40-8687-4FEE-B5EE-F5DDEB8DEDD4}"/>
              </a:ext>
            </a:extLst>
          </p:cNvPr>
          <p:cNvSpPr>
            <a:spLocks noGrp="1"/>
          </p:cNvSpPr>
          <p:nvPr>
            <p:ph type="body" sz="quarter" idx="17"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Tree>
    <p:extLst>
      <p:ext uri="{BB962C8B-B14F-4D97-AF65-F5344CB8AC3E}">
        <p14:creationId xmlns:p14="http://schemas.microsoft.com/office/powerpoint/2010/main" val="915981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mple slide_0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28" name="Text Placeholder 6">
            <a:extLst>
              <a:ext uri="{FF2B5EF4-FFF2-40B4-BE49-F238E27FC236}">
                <a16:creationId xmlns:a16="http://schemas.microsoft.com/office/drawing/2014/main" id="{22165D12-AFEC-47FD-AFA7-13DF75D39E84}"/>
              </a:ext>
            </a:extLst>
          </p:cNvPr>
          <p:cNvSpPr>
            <a:spLocks noGrp="1"/>
          </p:cNvSpPr>
          <p:nvPr>
            <p:ph type="body" sz="quarter" idx="17" hasCustomPrompt="1"/>
          </p:nvPr>
        </p:nvSpPr>
        <p:spPr>
          <a:xfrm>
            <a:off x="690033" y="1028734"/>
            <a:ext cx="10807699"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
        <p:nvSpPr>
          <p:cNvPr id="30" name="Text Placeholder 7">
            <a:extLst>
              <a:ext uri="{FF2B5EF4-FFF2-40B4-BE49-F238E27FC236}">
                <a16:creationId xmlns:a16="http://schemas.microsoft.com/office/drawing/2014/main" id="{CD692748-7DE0-47F3-949C-986CAA246CEB}"/>
              </a:ext>
            </a:extLst>
          </p:cNvPr>
          <p:cNvSpPr>
            <a:spLocks noGrp="1"/>
          </p:cNvSpPr>
          <p:nvPr>
            <p:ph type="body" sz="quarter" idx="31" hasCustomPrompt="1"/>
          </p:nvPr>
        </p:nvSpPr>
        <p:spPr>
          <a:xfrm>
            <a:off x="690032" y="1812983"/>
            <a:ext cx="3318872" cy="4359223"/>
          </a:xfrm>
          <a:prstGeom prst="rect">
            <a:avLst/>
          </a:prstGeom>
        </p:spPr>
        <p:txBody>
          <a:bodyPr lIns="0" tIns="0" rIns="0" bIns="0">
            <a:normAutofit/>
          </a:bodyPr>
          <a:lstStyle>
            <a:lvl1pPr marL="0" indent="0">
              <a:spcAft>
                <a:spcPts val="400"/>
              </a:spcAft>
              <a:buClr>
                <a:schemeClr val="tx1"/>
              </a:buClr>
              <a:buFont typeface="Wingdings" panose="05000000000000000000" pitchFamily="2" charset="2"/>
              <a:buNone/>
              <a:defRPr sz="1200" b="0">
                <a:solidFill>
                  <a:schemeClr val="bg2">
                    <a:lumMod val="50000"/>
                  </a:schemeClr>
                </a:solidFill>
              </a:defRPr>
            </a:lvl1pPr>
            <a:lvl3pPr marL="414016" indent="-180008">
              <a:spcAft>
                <a:spcPts val="400"/>
              </a:spcAft>
              <a:buClr>
                <a:schemeClr val="tx1"/>
              </a:buClr>
              <a:defRPr sz="1100">
                <a:solidFill>
                  <a:schemeClr val="bg2">
                    <a:lumMod val="50000"/>
                  </a:schemeClr>
                </a:solidFill>
              </a:defRPr>
            </a:lvl3pPr>
            <a:lvl4pPr marL="467204" indent="0">
              <a:spcAft>
                <a:spcPts val="400"/>
              </a:spcAft>
              <a:buClr>
                <a:schemeClr val="accent6"/>
              </a:buClr>
              <a:buFont typeface="Wingdings" panose="05000000000000000000" pitchFamily="2" charset="2"/>
              <a:buNone/>
              <a:defRPr sz="1001">
                <a:solidFill>
                  <a:schemeClr val="bg2">
                    <a:lumMod val="50000"/>
                  </a:schemeClr>
                </a:solidFill>
              </a:defRPr>
            </a:lvl4pPr>
            <a:lvl5pPr marL="803304" indent="-144005">
              <a:spcAft>
                <a:spcPts val="400"/>
              </a:spcAft>
              <a:buClr>
                <a:schemeClr val="accent6"/>
              </a:buClr>
              <a:buFont typeface="Calibri" panose="020F0502020204030204" pitchFamily="34" charset="0"/>
              <a:buChar char="–"/>
              <a:defRPr sz="1001">
                <a:solidFill>
                  <a:schemeClr val="bg2">
                    <a:lumMod val="50000"/>
                  </a:schemeClr>
                </a:solidFill>
              </a:defRPr>
            </a:lvl5pPr>
          </a:lstStyle>
          <a:p>
            <a:pPr lvl="0"/>
            <a:r>
              <a:rPr lang="en-US" dirty="0"/>
              <a:t>Add </a:t>
            </a:r>
            <a:r>
              <a:rPr lang="en-US"/>
              <a:t>text here</a:t>
            </a:r>
            <a:endParaRPr lang="en-US" dirty="0"/>
          </a:p>
        </p:txBody>
      </p:sp>
      <p:sp>
        <p:nvSpPr>
          <p:cNvPr id="10" name="Text Placeholder 7">
            <a:extLst>
              <a:ext uri="{FF2B5EF4-FFF2-40B4-BE49-F238E27FC236}">
                <a16:creationId xmlns:a16="http://schemas.microsoft.com/office/drawing/2014/main" id="{EDBC5359-89E0-4981-BD91-A077F8C3FAA5}"/>
              </a:ext>
            </a:extLst>
          </p:cNvPr>
          <p:cNvSpPr>
            <a:spLocks noGrp="1"/>
          </p:cNvSpPr>
          <p:nvPr>
            <p:ph type="body" sz="quarter" idx="32" hasCustomPrompt="1"/>
          </p:nvPr>
        </p:nvSpPr>
        <p:spPr>
          <a:xfrm>
            <a:off x="4434447" y="1812983"/>
            <a:ext cx="3318872" cy="4359223"/>
          </a:xfrm>
          <a:prstGeom prst="rect">
            <a:avLst/>
          </a:prstGeom>
        </p:spPr>
        <p:txBody>
          <a:bodyPr lIns="0" tIns="0" rIns="0" bIns="0">
            <a:normAutofit/>
          </a:bodyPr>
          <a:lstStyle>
            <a:lvl1pPr marL="0" indent="0">
              <a:lnSpc>
                <a:spcPct val="100000"/>
              </a:lnSpc>
              <a:spcAft>
                <a:spcPts val="400"/>
              </a:spcAft>
              <a:buClr>
                <a:schemeClr val="tx1"/>
              </a:buClr>
              <a:buFont typeface="Wingdings" panose="05000000000000000000" pitchFamily="2" charset="2"/>
              <a:buNone/>
              <a:defRPr sz="1200" b="0">
                <a:solidFill>
                  <a:schemeClr val="bg2">
                    <a:lumMod val="50000"/>
                  </a:schemeClr>
                </a:solidFill>
              </a:defRPr>
            </a:lvl1pPr>
            <a:lvl3pPr marL="414016" indent="-180008">
              <a:lnSpc>
                <a:spcPct val="100000"/>
              </a:lnSpc>
              <a:spcAft>
                <a:spcPts val="400"/>
              </a:spcAft>
              <a:buClr>
                <a:schemeClr val="tx1"/>
              </a:buClr>
              <a:defRPr sz="1100">
                <a:solidFill>
                  <a:schemeClr val="bg2">
                    <a:lumMod val="50000"/>
                  </a:schemeClr>
                </a:solidFill>
              </a:defRPr>
            </a:lvl3pPr>
            <a:lvl4pPr marL="467204" indent="0">
              <a:lnSpc>
                <a:spcPct val="100000"/>
              </a:lnSpc>
              <a:spcAft>
                <a:spcPts val="400"/>
              </a:spcAft>
              <a:buClr>
                <a:schemeClr val="accent6"/>
              </a:buClr>
              <a:buFont typeface="Wingdings" panose="05000000000000000000" pitchFamily="2" charset="2"/>
              <a:buNone/>
              <a:defRPr sz="1001">
                <a:solidFill>
                  <a:schemeClr val="bg2">
                    <a:lumMod val="50000"/>
                  </a:schemeClr>
                </a:solidFill>
              </a:defRPr>
            </a:lvl4pPr>
            <a:lvl5pPr marL="803304" indent="-144005">
              <a:lnSpc>
                <a:spcPct val="100000"/>
              </a:lnSpc>
              <a:spcAft>
                <a:spcPts val="400"/>
              </a:spcAft>
              <a:buClr>
                <a:schemeClr val="accent6"/>
              </a:buClr>
              <a:buFont typeface="Calibri" panose="020F0502020204030204" pitchFamily="34" charset="0"/>
              <a:buChar char="–"/>
              <a:defRPr sz="1001">
                <a:solidFill>
                  <a:schemeClr val="bg2">
                    <a:lumMod val="50000"/>
                  </a:schemeClr>
                </a:solidFill>
              </a:defRPr>
            </a:lvl5pPr>
          </a:lstStyle>
          <a:p>
            <a:pPr lvl="0"/>
            <a:r>
              <a:rPr lang="en-US" dirty="0"/>
              <a:t>Add </a:t>
            </a:r>
            <a:r>
              <a:rPr lang="en-US"/>
              <a:t>text here</a:t>
            </a:r>
            <a:endParaRPr lang="en-US" dirty="0"/>
          </a:p>
        </p:txBody>
      </p:sp>
      <p:sp>
        <p:nvSpPr>
          <p:cNvPr id="12" name="Title Placeholder 8">
            <a:extLst>
              <a:ext uri="{FF2B5EF4-FFF2-40B4-BE49-F238E27FC236}">
                <a16:creationId xmlns:a16="http://schemas.microsoft.com/office/drawing/2014/main" id="{FC3A9795-B5B9-439F-BA26-5A16C6E29517}"/>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3" name="Rectangle 12">
            <a:extLst>
              <a:ext uri="{FF2B5EF4-FFF2-40B4-BE49-F238E27FC236}">
                <a16:creationId xmlns:a16="http://schemas.microsoft.com/office/drawing/2014/main" id="{E767508A-8109-4CD7-8AD0-B9600CA8FC32}"/>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ext Placeholder 6">
            <a:extLst>
              <a:ext uri="{FF2B5EF4-FFF2-40B4-BE49-F238E27FC236}">
                <a16:creationId xmlns:a16="http://schemas.microsoft.com/office/drawing/2014/main" id="{227905AD-996B-4BE7-A951-E78816B739C2}"/>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
        <p:nvSpPr>
          <p:cNvPr id="14" name="Text Placeholder 7">
            <a:extLst>
              <a:ext uri="{FF2B5EF4-FFF2-40B4-BE49-F238E27FC236}">
                <a16:creationId xmlns:a16="http://schemas.microsoft.com/office/drawing/2014/main" id="{AAA94177-6528-4C41-99BD-FDEBE8898F8D}"/>
              </a:ext>
            </a:extLst>
          </p:cNvPr>
          <p:cNvSpPr>
            <a:spLocks noGrp="1"/>
          </p:cNvSpPr>
          <p:nvPr>
            <p:ph type="body" sz="quarter" idx="35" hasCustomPrompt="1"/>
          </p:nvPr>
        </p:nvSpPr>
        <p:spPr>
          <a:xfrm>
            <a:off x="8178864" y="1812983"/>
            <a:ext cx="3318872" cy="4359223"/>
          </a:xfrm>
          <a:prstGeom prst="rect">
            <a:avLst/>
          </a:prstGeom>
        </p:spPr>
        <p:txBody>
          <a:bodyPr lIns="0" tIns="0" rIns="0" bIns="0">
            <a:normAutofit/>
          </a:bodyPr>
          <a:lstStyle>
            <a:lvl1pPr marL="0" indent="0">
              <a:lnSpc>
                <a:spcPct val="100000"/>
              </a:lnSpc>
              <a:spcAft>
                <a:spcPts val="400"/>
              </a:spcAft>
              <a:buClr>
                <a:schemeClr val="tx1"/>
              </a:buClr>
              <a:buFont typeface="Wingdings" panose="05000000000000000000" pitchFamily="2" charset="2"/>
              <a:buNone/>
              <a:defRPr sz="1200" b="0">
                <a:solidFill>
                  <a:schemeClr val="bg2">
                    <a:lumMod val="50000"/>
                  </a:schemeClr>
                </a:solidFill>
              </a:defRPr>
            </a:lvl1pPr>
            <a:lvl3pPr marL="414016" indent="-180008">
              <a:lnSpc>
                <a:spcPct val="100000"/>
              </a:lnSpc>
              <a:spcAft>
                <a:spcPts val="400"/>
              </a:spcAft>
              <a:buClr>
                <a:schemeClr val="tx1"/>
              </a:buClr>
              <a:defRPr sz="1100">
                <a:solidFill>
                  <a:schemeClr val="bg2">
                    <a:lumMod val="50000"/>
                  </a:schemeClr>
                </a:solidFill>
              </a:defRPr>
            </a:lvl3pPr>
            <a:lvl4pPr marL="467204" indent="0">
              <a:lnSpc>
                <a:spcPct val="100000"/>
              </a:lnSpc>
              <a:spcAft>
                <a:spcPts val="400"/>
              </a:spcAft>
              <a:buClr>
                <a:schemeClr val="accent6"/>
              </a:buClr>
              <a:buFont typeface="Wingdings" panose="05000000000000000000" pitchFamily="2" charset="2"/>
              <a:buNone/>
              <a:defRPr sz="1001">
                <a:solidFill>
                  <a:schemeClr val="bg2">
                    <a:lumMod val="50000"/>
                  </a:schemeClr>
                </a:solidFill>
              </a:defRPr>
            </a:lvl4pPr>
            <a:lvl5pPr marL="803304" indent="-144005">
              <a:lnSpc>
                <a:spcPct val="100000"/>
              </a:lnSpc>
              <a:spcAft>
                <a:spcPts val="400"/>
              </a:spcAft>
              <a:buClr>
                <a:schemeClr val="accent6"/>
              </a:buClr>
              <a:buFont typeface="Calibri" panose="020F0502020204030204" pitchFamily="34" charset="0"/>
              <a:buChar char="–"/>
              <a:defRPr sz="1001">
                <a:solidFill>
                  <a:schemeClr val="bg2">
                    <a:lumMod val="50000"/>
                  </a:schemeClr>
                </a:solidFill>
              </a:defRPr>
            </a:lvl5pPr>
          </a:lstStyle>
          <a:p>
            <a:pPr lvl="0"/>
            <a:r>
              <a:rPr lang="en-US" dirty="0"/>
              <a:t>Add </a:t>
            </a:r>
            <a:r>
              <a:rPr lang="en-US"/>
              <a:t>text here</a:t>
            </a:r>
            <a:endParaRPr lang="en-US" dirty="0"/>
          </a:p>
        </p:txBody>
      </p:sp>
    </p:spTree>
    <p:extLst>
      <p:ext uri="{BB962C8B-B14F-4D97-AF65-F5344CB8AC3E}">
        <p14:creationId xmlns:p14="http://schemas.microsoft.com/office/powerpoint/2010/main" val="255950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mple slide_0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C5126-E6D3-4666-9AB1-2919B6D31446}"/>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7" name="Text Placeholder 16">
            <a:extLst>
              <a:ext uri="{FF2B5EF4-FFF2-40B4-BE49-F238E27FC236}">
                <a16:creationId xmlns:a16="http://schemas.microsoft.com/office/drawing/2014/main" id="{9EBAAFE5-A5B4-41E3-9EF4-15832AB14EEC}"/>
              </a:ext>
            </a:extLst>
          </p:cNvPr>
          <p:cNvSpPr>
            <a:spLocks noGrp="1"/>
          </p:cNvSpPr>
          <p:nvPr>
            <p:ph type="body" sz="quarter" idx="25" hasCustomPrompt="1"/>
          </p:nvPr>
        </p:nvSpPr>
        <p:spPr>
          <a:xfrm>
            <a:off x="9167293" y="1104512"/>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18" name="Text Placeholder 16">
            <a:extLst>
              <a:ext uri="{FF2B5EF4-FFF2-40B4-BE49-F238E27FC236}">
                <a16:creationId xmlns:a16="http://schemas.microsoft.com/office/drawing/2014/main" id="{5D12DB94-2B36-49CF-8F8A-0BA93A69A58A}"/>
              </a:ext>
            </a:extLst>
          </p:cNvPr>
          <p:cNvSpPr>
            <a:spLocks noGrp="1"/>
          </p:cNvSpPr>
          <p:nvPr>
            <p:ph type="body" sz="quarter" idx="26" hasCustomPrompt="1"/>
          </p:nvPr>
        </p:nvSpPr>
        <p:spPr>
          <a:xfrm>
            <a:off x="9167293" y="1974331"/>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EE45A90F-4639-475F-85D1-1D6477520A08}"/>
              </a:ext>
            </a:extLst>
          </p:cNvPr>
          <p:cNvSpPr>
            <a:spLocks noGrp="1"/>
          </p:cNvSpPr>
          <p:nvPr>
            <p:ph type="body" sz="quarter" idx="27" hasCustomPrompt="1"/>
          </p:nvPr>
        </p:nvSpPr>
        <p:spPr>
          <a:xfrm>
            <a:off x="9167293" y="2844149"/>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0" name="Text Placeholder 16">
            <a:extLst>
              <a:ext uri="{FF2B5EF4-FFF2-40B4-BE49-F238E27FC236}">
                <a16:creationId xmlns:a16="http://schemas.microsoft.com/office/drawing/2014/main" id="{F372618F-992B-4F84-96C4-D88DEE64ADBF}"/>
              </a:ext>
            </a:extLst>
          </p:cNvPr>
          <p:cNvSpPr>
            <a:spLocks noGrp="1"/>
          </p:cNvSpPr>
          <p:nvPr>
            <p:ph type="body" sz="quarter" idx="28" hasCustomPrompt="1"/>
          </p:nvPr>
        </p:nvSpPr>
        <p:spPr>
          <a:xfrm>
            <a:off x="9167293" y="3713968"/>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1" name="Text Placeholder 16">
            <a:extLst>
              <a:ext uri="{FF2B5EF4-FFF2-40B4-BE49-F238E27FC236}">
                <a16:creationId xmlns:a16="http://schemas.microsoft.com/office/drawing/2014/main" id="{A3C3457A-2E50-44F1-916D-19A81FCA8CC4}"/>
              </a:ext>
            </a:extLst>
          </p:cNvPr>
          <p:cNvSpPr>
            <a:spLocks noGrp="1"/>
          </p:cNvSpPr>
          <p:nvPr>
            <p:ph type="body" sz="quarter" idx="29" hasCustomPrompt="1"/>
          </p:nvPr>
        </p:nvSpPr>
        <p:spPr>
          <a:xfrm>
            <a:off x="9167293" y="4583787"/>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2" name="Text Placeholder 16">
            <a:extLst>
              <a:ext uri="{FF2B5EF4-FFF2-40B4-BE49-F238E27FC236}">
                <a16:creationId xmlns:a16="http://schemas.microsoft.com/office/drawing/2014/main" id="{23D2358B-3592-4060-9F01-0856B4D2A0E9}"/>
              </a:ext>
            </a:extLst>
          </p:cNvPr>
          <p:cNvSpPr>
            <a:spLocks noGrp="1"/>
          </p:cNvSpPr>
          <p:nvPr>
            <p:ph type="body" sz="quarter" idx="30" hasCustomPrompt="1"/>
          </p:nvPr>
        </p:nvSpPr>
        <p:spPr>
          <a:xfrm>
            <a:off x="9167293" y="5453603"/>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5" name="Title Placeholder 8">
            <a:extLst>
              <a:ext uri="{FF2B5EF4-FFF2-40B4-BE49-F238E27FC236}">
                <a16:creationId xmlns:a16="http://schemas.microsoft.com/office/drawing/2014/main" id="{1DC9CDE0-4124-47B9-B3EE-7D6EE4018794}"/>
              </a:ext>
            </a:extLst>
          </p:cNvPr>
          <p:cNvSpPr>
            <a:spLocks noGrp="1"/>
          </p:cNvSpPr>
          <p:nvPr>
            <p:ph type="title" hasCustomPrompt="1"/>
          </p:nvPr>
        </p:nvSpPr>
        <p:spPr>
          <a:xfrm>
            <a:off x="690035" y="415033"/>
            <a:ext cx="771022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6" name="Rectangle 25">
            <a:extLst>
              <a:ext uri="{FF2B5EF4-FFF2-40B4-BE49-F238E27FC236}">
                <a16:creationId xmlns:a16="http://schemas.microsoft.com/office/drawing/2014/main" id="{D0DADAA4-3E9B-4DB6-B850-0D81FAC2D55D}"/>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Text Placeholder 7">
            <a:extLst>
              <a:ext uri="{FF2B5EF4-FFF2-40B4-BE49-F238E27FC236}">
                <a16:creationId xmlns:a16="http://schemas.microsoft.com/office/drawing/2014/main" id="{A21EEE60-67EF-4DFE-A4A9-DE9E6262A552}"/>
              </a:ext>
            </a:extLst>
          </p:cNvPr>
          <p:cNvSpPr>
            <a:spLocks noGrp="1"/>
          </p:cNvSpPr>
          <p:nvPr>
            <p:ph type="body" sz="quarter" idx="35" hasCustomPrompt="1"/>
          </p:nvPr>
        </p:nvSpPr>
        <p:spPr>
          <a:xfrm>
            <a:off x="690035" y="1812983"/>
            <a:ext cx="7710224"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9" name="TextBox 28">
            <a:extLst>
              <a:ext uri="{FF2B5EF4-FFF2-40B4-BE49-F238E27FC236}">
                <a16:creationId xmlns:a16="http://schemas.microsoft.com/office/drawing/2014/main" id="{B57DF707-226D-43C0-BD42-02EEF95AFC1F}"/>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1" name="Text Placeholder 6">
            <a:extLst>
              <a:ext uri="{FF2B5EF4-FFF2-40B4-BE49-F238E27FC236}">
                <a16:creationId xmlns:a16="http://schemas.microsoft.com/office/drawing/2014/main" id="{13799167-8559-4EDC-9810-96D154DCCA85}"/>
              </a:ext>
            </a:extLst>
          </p:cNvPr>
          <p:cNvSpPr>
            <a:spLocks noGrp="1"/>
          </p:cNvSpPr>
          <p:nvPr>
            <p:ph type="body" sz="quarter" idx="17"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
        <p:nvSpPr>
          <p:cNvPr id="32" name="Text Placeholder 6">
            <a:extLst>
              <a:ext uri="{FF2B5EF4-FFF2-40B4-BE49-F238E27FC236}">
                <a16:creationId xmlns:a16="http://schemas.microsoft.com/office/drawing/2014/main" id="{EDA10C67-C418-46F4-B882-B7B44E4431FF}"/>
              </a:ext>
            </a:extLst>
          </p:cNvPr>
          <p:cNvSpPr>
            <a:spLocks noGrp="1"/>
          </p:cNvSpPr>
          <p:nvPr>
            <p:ph type="body" sz="quarter" idx="34" hasCustomPrompt="1"/>
          </p:nvPr>
        </p:nvSpPr>
        <p:spPr>
          <a:xfrm>
            <a:off x="2623931" y="6443133"/>
            <a:ext cx="5776323"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280639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mple slide_0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89DD34-A299-4006-A2F9-B4C3F40AC0ED}"/>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7" name="Text Placeholder 6">
            <a:extLst>
              <a:ext uri="{FF2B5EF4-FFF2-40B4-BE49-F238E27FC236}">
                <a16:creationId xmlns:a16="http://schemas.microsoft.com/office/drawing/2014/main" id="{5F1AAF4A-D57B-4AD8-9371-6CB59084BC1B}"/>
              </a:ext>
            </a:extLst>
          </p:cNvPr>
          <p:cNvSpPr>
            <a:spLocks noGrp="1"/>
          </p:cNvSpPr>
          <p:nvPr>
            <p:ph type="body" sz="quarter" idx="11" hasCustomPrompt="1"/>
          </p:nvPr>
        </p:nvSpPr>
        <p:spPr>
          <a:xfrm>
            <a:off x="690034" y="1028734"/>
            <a:ext cx="7709165"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15" name="Text Placeholder 16">
            <a:extLst>
              <a:ext uri="{FF2B5EF4-FFF2-40B4-BE49-F238E27FC236}">
                <a16:creationId xmlns:a16="http://schemas.microsoft.com/office/drawing/2014/main" id="{89B9601C-AC88-43FB-9297-6ACD25BC65C1}"/>
              </a:ext>
            </a:extLst>
          </p:cNvPr>
          <p:cNvSpPr>
            <a:spLocks noGrp="1"/>
          </p:cNvSpPr>
          <p:nvPr>
            <p:ph type="body" sz="quarter" idx="25" hasCustomPrompt="1"/>
          </p:nvPr>
        </p:nvSpPr>
        <p:spPr>
          <a:xfrm>
            <a:off x="9168341" y="1104514"/>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6728A40A-2CE1-433F-9BD4-2FB8DC340E5B}"/>
              </a:ext>
            </a:extLst>
          </p:cNvPr>
          <p:cNvSpPr>
            <a:spLocks noGrp="1"/>
          </p:cNvSpPr>
          <p:nvPr>
            <p:ph type="body" sz="quarter" idx="26" hasCustomPrompt="1"/>
          </p:nvPr>
        </p:nvSpPr>
        <p:spPr>
          <a:xfrm>
            <a:off x="9168341" y="2094875"/>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7" name="Text Placeholder 16">
            <a:extLst>
              <a:ext uri="{FF2B5EF4-FFF2-40B4-BE49-F238E27FC236}">
                <a16:creationId xmlns:a16="http://schemas.microsoft.com/office/drawing/2014/main" id="{2DBC012D-ADBF-42ED-A601-EA38238C943C}"/>
              </a:ext>
            </a:extLst>
          </p:cNvPr>
          <p:cNvSpPr>
            <a:spLocks noGrp="1"/>
          </p:cNvSpPr>
          <p:nvPr>
            <p:ph type="body" sz="quarter" idx="27" hasCustomPrompt="1"/>
          </p:nvPr>
        </p:nvSpPr>
        <p:spPr>
          <a:xfrm>
            <a:off x="9168341" y="3123425"/>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8" name="Text Placeholder 16">
            <a:extLst>
              <a:ext uri="{FF2B5EF4-FFF2-40B4-BE49-F238E27FC236}">
                <a16:creationId xmlns:a16="http://schemas.microsoft.com/office/drawing/2014/main" id="{A495B227-3E21-46A7-B8C3-FAD82F2FC03A}"/>
              </a:ext>
            </a:extLst>
          </p:cNvPr>
          <p:cNvSpPr>
            <a:spLocks noGrp="1"/>
          </p:cNvSpPr>
          <p:nvPr>
            <p:ph type="body" sz="quarter" idx="28" hasCustomPrompt="1"/>
          </p:nvPr>
        </p:nvSpPr>
        <p:spPr>
          <a:xfrm>
            <a:off x="9168341" y="4151974"/>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E0A95D55-BFA6-48B7-9870-0E94351C98C1}"/>
              </a:ext>
            </a:extLst>
          </p:cNvPr>
          <p:cNvSpPr>
            <a:spLocks noGrp="1"/>
          </p:cNvSpPr>
          <p:nvPr>
            <p:ph type="body" sz="quarter" idx="29" hasCustomPrompt="1"/>
          </p:nvPr>
        </p:nvSpPr>
        <p:spPr>
          <a:xfrm>
            <a:off x="9168341" y="5183645"/>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23" name="Title Placeholder 8">
            <a:extLst>
              <a:ext uri="{FF2B5EF4-FFF2-40B4-BE49-F238E27FC236}">
                <a16:creationId xmlns:a16="http://schemas.microsoft.com/office/drawing/2014/main" id="{C22F3658-6A3B-4FF2-8F6F-A94F46A0EEFF}"/>
              </a:ext>
            </a:extLst>
          </p:cNvPr>
          <p:cNvSpPr>
            <a:spLocks noGrp="1"/>
          </p:cNvSpPr>
          <p:nvPr>
            <p:ph type="title" hasCustomPrompt="1"/>
          </p:nvPr>
        </p:nvSpPr>
        <p:spPr>
          <a:xfrm>
            <a:off x="690035" y="415033"/>
            <a:ext cx="771022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4" name="Rectangle 23">
            <a:extLst>
              <a:ext uri="{FF2B5EF4-FFF2-40B4-BE49-F238E27FC236}">
                <a16:creationId xmlns:a16="http://schemas.microsoft.com/office/drawing/2014/main" id="{905F9F6A-2CF9-49DB-A335-359EED481B8E}"/>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Text Placeholder 7">
            <a:extLst>
              <a:ext uri="{FF2B5EF4-FFF2-40B4-BE49-F238E27FC236}">
                <a16:creationId xmlns:a16="http://schemas.microsoft.com/office/drawing/2014/main" id="{A6222A15-30DE-48BE-B87B-BBD41142A346}"/>
              </a:ext>
            </a:extLst>
          </p:cNvPr>
          <p:cNvSpPr>
            <a:spLocks noGrp="1"/>
          </p:cNvSpPr>
          <p:nvPr>
            <p:ph type="body" sz="quarter" idx="31" hasCustomPrompt="1"/>
          </p:nvPr>
        </p:nvSpPr>
        <p:spPr>
          <a:xfrm>
            <a:off x="690031" y="1812983"/>
            <a:ext cx="7709165"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8" name="TextBox 27">
            <a:extLst>
              <a:ext uri="{FF2B5EF4-FFF2-40B4-BE49-F238E27FC236}">
                <a16:creationId xmlns:a16="http://schemas.microsoft.com/office/drawing/2014/main" id="{A9CD04D5-1AAA-4FF3-83BF-D4CAF2F36DC4}"/>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0" name="Text Placeholder 6">
            <a:extLst>
              <a:ext uri="{FF2B5EF4-FFF2-40B4-BE49-F238E27FC236}">
                <a16:creationId xmlns:a16="http://schemas.microsoft.com/office/drawing/2014/main" id="{2A903821-F469-44B4-884E-DE27266DB86B}"/>
              </a:ext>
            </a:extLst>
          </p:cNvPr>
          <p:cNvSpPr>
            <a:spLocks noGrp="1"/>
          </p:cNvSpPr>
          <p:nvPr>
            <p:ph type="body" sz="quarter" idx="34" hasCustomPrompt="1"/>
          </p:nvPr>
        </p:nvSpPr>
        <p:spPr>
          <a:xfrm>
            <a:off x="2623936" y="6443133"/>
            <a:ext cx="5775265"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3028246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imple slide_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89DD34-A299-4006-A2F9-B4C3F40AC0ED}"/>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4" name="Text Placeholder 16">
            <a:extLst>
              <a:ext uri="{FF2B5EF4-FFF2-40B4-BE49-F238E27FC236}">
                <a16:creationId xmlns:a16="http://schemas.microsoft.com/office/drawing/2014/main" id="{32CE6182-C8F3-453D-A001-5EC24D19769E}"/>
              </a:ext>
            </a:extLst>
          </p:cNvPr>
          <p:cNvSpPr>
            <a:spLocks noGrp="1"/>
          </p:cNvSpPr>
          <p:nvPr>
            <p:ph type="body" sz="quarter" idx="31" hasCustomPrompt="1"/>
          </p:nvPr>
        </p:nvSpPr>
        <p:spPr>
          <a:xfrm>
            <a:off x="9168343" y="1782574"/>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5" name="Text Placeholder 16">
            <a:extLst>
              <a:ext uri="{FF2B5EF4-FFF2-40B4-BE49-F238E27FC236}">
                <a16:creationId xmlns:a16="http://schemas.microsoft.com/office/drawing/2014/main" id="{8AC3E4D7-77A8-4393-A99D-602BB9627641}"/>
              </a:ext>
            </a:extLst>
          </p:cNvPr>
          <p:cNvSpPr>
            <a:spLocks noGrp="1"/>
          </p:cNvSpPr>
          <p:nvPr>
            <p:ph type="body" sz="quarter" idx="32" hasCustomPrompt="1"/>
          </p:nvPr>
        </p:nvSpPr>
        <p:spPr>
          <a:xfrm>
            <a:off x="9168343" y="2776690"/>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5D65DBC8-B6DE-4C15-9610-F57FEDA62D09}"/>
              </a:ext>
            </a:extLst>
          </p:cNvPr>
          <p:cNvSpPr>
            <a:spLocks noGrp="1"/>
          </p:cNvSpPr>
          <p:nvPr>
            <p:ph type="body" sz="quarter" idx="33" hasCustomPrompt="1"/>
          </p:nvPr>
        </p:nvSpPr>
        <p:spPr>
          <a:xfrm>
            <a:off x="9168343" y="3770806"/>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A9742C80-150D-40DB-AD9E-55001F5F448E}"/>
              </a:ext>
            </a:extLst>
          </p:cNvPr>
          <p:cNvSpPr>
            <a:spLocks noGrp="1"/>
          </p:cNvSpPr>
          <p:nvPr>
            <p:ph type="body" sz="quarter" idx="34" hasCustomPrompt="1"/>
          </p:nvPr>
        </p:nvSpPr>
        <p:spPr>
          <a:xfrm>
            <a:off x="9168343" y="4764922"/>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22" name="Rectangle 21">
            <a:extLst>
              <a:ext uri="{FF2B5EF4-FFF2-40B4-BE49-F238E27FC236}">
                <a16:creationId xmlns:a16="http://schemas.microsoft.com/office/drawing/2014/main" id="{434D207C-7090-4216-81AC-35CF03B559C2}"/>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 Placeholder 7">
            <a:extLst>
              <a:ext uri="{FF2B5EF4-FFF2-40B4-BE49-F238E27FC236}">
                <a16:creationId xmlns:a16="http://schemas.microsoft.com/office/drawing/2014/main" id="{FCFA5CCA-DE35-4AE4-8EA2-8C2E4C41AC99}"/>
              </a:ext>
            </a:extLst>
          </p:cNvPr>
          <p:cNvSpPr>
            <a:spLocks noGrp="1"/>
          </p:cNvSpPr>
          <p:nvPr>
            <p:ph type="body" sz="quarter" idx="37" hasCustomPrompt="1"/>
          </p:nvPr>
        </p:nvSpPr>
        <p:spPr>
          <a:xfrm>
            <a:off x="690035" y="1812983"/>
            <a:ext cx="7710223"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4" name="TextBox 23">
            <a:extLst>
              <a:ext uri="{FF2B5EF4-FFF2-40B4-BE49-F238E27FC236}">
                <a16:creationId xmlns:a16="http://schemas.microsoft.com/office/drawing/2014/main" id="{B4D84B14-C621-43B8-B62E-AF992B468F7C}"/>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25" name="Text Placeholder 6">
            <a:extLst>
              <a:ext uri="{FF2B5EF4-FFF2-40B4-BE49-F238E27FC236}">
                <a16:creationId xmlns:a16="http://schemas.microsoft.com/office/drawing/2014/main" id="{CC920B97-A4EE-43A4-B0D3-47F0F50CAB45}"/>
              </a:ext>
            </a:extLst>
          </p:cNvPr>
          <p:cNvSpPr>
            <a:spLocks noGrp="1"/>
          </p:cNvSpPr>
          <p:nvPr>
            <p:ph type="body" sz="quarter" idx="11"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6" name="Title Placeholder 8">
            <a:extLst>
              <a:ext uri="{FF2B5EF4-FFF2-40B4-BE49-F238E27FC236}">
                <a16:creationId xmlns:a16="http://schemas.microsoft.com/office/drawing/2014/main" id="{673F7DC1-EAFA-4CC4-BF98-46AD76330239}"/>
              </a:ext>
            </a:extLst>
          </p:cNvPr>
          <p:cNvSpPr>
            <a:spLocks noGrp="1"/>
          </p:cNvSpPr>
          <p:nvPr>
            <p:ph type="title" hasCustomPrompt="1"/>
          </p:nvPr>
        </p:nvSpPr>
        <p:spPr>
          <a:xfrm>
            <a:off x="690035" y="415033"/>
            <a:ext cx="771022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7" name="Text Placeholder 6">
            <a:extLst>
              <a:ext uri="{FF2B5EF4-FFF2-40B4-BE49-F238E27FC236}">
                <a16:creationId xmlns:a16="http://schemas.microsoft.com/office/drawing/2014/main" id="{6B908157-B644-4AD7-A1FD-E12ACF3797EF}"/>
              </a:ext>
            </a:extLst>
          </p:cNvPr>
          <p:cNvSpPr>
            <a:spLocks noGrp="1"/>
          </p:cNvSpPr>
          <p:nvPr>
            <p:ph type="body" sz="quarter" idx="38" hasCustomPrompt="1"/>
          </p:nvPr>
        </p:nvSpPr>
        <p:spPr>
          <a:xfrm>
            <a:off x="2623933" y="6443133"/>
            <a:ext cx="5776323"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708195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imple slide_0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89DD34-A299-4006-A2F9-B4C3F40AC0ED}"/>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4" name="Text Placeholder 16">
            <a:extLst>
              <a:ext uri="{FF2B5EF4-FFF2-40B4-BE49-F238E27FC236}">
                <a16:creationId xmlns:a16="http://schemas.microsoft.com/office/drawing/2014/main" id="{32CE6182-C8F3-453D-A001-5EC24D19769E}"/>
              </a:ext>
            </a:extLst>
          </p:cNvPr>
          <p:cNvSpPr>
            <a:spLocks noGrp="1"/>
          </p:cNvSpPr>
          <p:nvPr>
            <p:ph type="body" sz="quarter" idx="31" hasCustomPrompt="1"/>
          </p:nvPr>
        </p:nvSpPr>
        <p:spPr>
          <a:xfrm>
            <a:off x="9072335" y="1782574"/>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15" name="Text Placeholder 16">
            <a:extLst>
              <a:ext uri="{FF2B5EF4-FFF2-40B4-BE49-F238E27FC236}">
                <a16:creationId xmlns:a16="http://schemas.microsoft.com/office/drawing/2014/main" id="{8AC3E4D7-77A8-4393-A99D-602BB9627641}"/>
              </a:ext>
            </a:extLst>
          </p:cNvPr>
          <p:cNvSpPr>
            <a:spLocks noGrp="1"/>
          </p:cNvSpPr>
          <p:nvPr>
            <p:ph type="body" sz="quarter" idx="32" hasCustomPrompt="1"/>
          </p:nvPr>
        </p:nvSpPr>
        <p:spPr>
          <a:xfrm>
            <a:off x="9072335" y="2776690"/>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5D65DBC8-B6DE-4C15-9610-F57FEDA62D09}"/>
              </a:ext>
            </a:extLst>
          </p:cNvPr>
          <p:cNvSpPr>
            <a:spLocks noGrp="1"/>
          </p:cNvSpPr>
          <p:nvPr>
            <p:ph type="body" sz="quarter" idx="33" hasCustomPrompt="1"/>
          </p:nvPr>
        </p:nvSpPr>
        <p:spPr>
          <a:xfrm>
            <a:off x="9072335" y="3770806"/>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A9742C80-150D-40DB-AD9E-55001F5F448E}"/>
              </a:ext>
            </a:extLst>
          </p:cNvPr>
          <p:cNvSpPr>
            <a:spLocks noGrp="1"/>
          </p:cNvSpPr>
          <p:nvPr>
            <p:ph type="body" sz="quarter" idx="34" hasCustomPrompt="1"/>
          </p:nvPr>
        </p:nvSpPr>
        <p:spPr>
          <a:xfrm>
            <a:off x="9072335" y="4764922"/>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22" name="Rectangle 21">
            <a:extLst>
              <a:ext uri="{FF2B5EF4-FFF2-40B4-BE49-F238E27FC236}">
                <a16:creationId xmlns:a16="http://schemas.microsoft.com/office/drawing/2014/main" id="{434D207C-7090-4216-81AC-35CF03B559C2}"/>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 Placeholder 7">
            <a:extLst>
              <a:ext uri="{FF2B5EF4-FFF2-40B4-BE49-F238E27FC236}">
                <a16:creationId xmlns:a16="http://schemas.microsoft.com/office/drawing/2014/main" id="{FCFA5CCA-DE35-4AE4-8EA2-8C2E4C41AC99}"/>
              </a:ext>
            </a:extLst>
          </p:cNvPr>
          <p:cNvSpPr>
            <a:spLocks noGrp="1"/>
          </p:cNvSpPr>
          <p:nvPr>
            <p:ph type="body" sz="quarter" idx="37" hasCustomPrompt="1"/>
          </p:nvPr>
        </p:nvSpPr>
        <p:spPr>
          <a:xfrm>
            <a:off x="690031" y="1812983"/>
            <a:ext cx="7709165"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4" name="TextBox 23">
            <a:extLst>
              <a:ext uri="{FF2B5EF4-FFF2-40B4-BE49-F238E27FC236}">
                <a16:creationId xmlns:a16="http://schemas.microsoft.com/office/drawing/2014/main" id="{B4D84B14-C621-43B8-B62E-AF992B468F7C}"/>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25" name="Text Placeholder 6">
            <a:extLst>
              <a:ext uri="{FF2B5EF4-FFF2-40B4-BE49-F238E27FC236}">
                <a16:creationId xmlns:a16="http://schemas.microsoft.com/office/drawing/2014/main" id="{CC920B97-A4EE-43A4-B0D3-47F0F50CAB45}"/>
              </a:ext>
            </a:extLst>
          </p:cNvPr>
          <p:cNvSpPr>
            <a:spLocks noGrp="1"/>
          </p:cNvSpPr>
          <p:nvPr>
            <p:ph type="body" sz="quarter" idx="11" hasCustomPrompt="1"/>
          </p:nvPr>
        </p:nvSpPr>
        <p:spPr>
          <a:xfrm>
            <a:off x="690031" y="1028734"/>
            <a:ext cx="7709165"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6" name="Title Placeholder 8">
            <a:extLst>
              <a:ext uri="{FF2B5EF4-FFF2-40B4-BE49-F238E27FC236}">
                <a16:creationId xmlns:a16="http://schemas.microsoft.com/office/drawing/2014/main" id="{673F7DC1-EAFA-4CC4-BF98-46AD76330239}"/>
              </a:ext>
            </a:extLst>
          </p:cNvPr>
          <p:cNvSpPr>
            <a:spLocks noGrp="1"/>
          </p:cNvSpPr>
          <p:nvPr>
            <p:ph type="title" hasCustomPrompt="1"/>
          </p:nvPr>
        </p:nvSpPr>
        <p:spPr>
          <a:xfrm>
            <a:off x="690031" y="415033"/>
            <a:ext cx="7709165"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7" name="Text Placeholder 6">
            <a:extLst>
              <a:ext uri="{FF2B5EF4-FFF2-40B4-BE49-F238E27FC236}">
                <a16:creationId xmlns:a16="http://schemas.microsoft.com/office/drawing/2014/main" id="{D8AEE27E-305D-4B74-96CE-142FFB3383B4}"/>
              </a:ext>
            </a:extLst>
          </p:cNvPr>
          <p:cNvSpPr>
            <a:spLocks noGrp="1"/>
          </p:cNvSpPr>
          <p:nvPr>
            <p:ph type="body" sz="quarter" idx="38" hasCustomPrompt="1"/>
          </p:nvPr>
        </p:nvSpPr>
        <p:spPr>
          <a:xfrm>
            <a:off x="2623942" y="6442978"/>
            <a:ext cx="5775263" cy="13139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896847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_Ink-Sav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9DD83A-0C76-4ADF-8F48-79436A2AC044}"/>
              </a:ext>
            </a:extLst>
          </p:cNvPr>
          <p:cNvSpPr/>
          <p:nvPr/>
        </p:nvSpPr>
        <p:spPr>
          <a:xfrm>
            <a:off x="9" y="2367280"/>
            <a:ext cx="8515316" cy="2112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3" name="Straight Connector 12">
            <a:extLst>
              <a:ext uri="{FF2B5EF4-FFF2-40B4-BE49-F238E27FC236}">
                <a16:creationId xmlns:a16="http://schemas.microsoft.com/office/drawing/2014/main" id="{FD53F25A-E39C-42BD-B185-D993DC35E6B2}"/>
              </a:ext>
            </a:extLst>
          </p:cNvPr>
          <p:cNvCxnSpPr/>
          <p:nvPr/>
        </p:nvCxnSpPr>
        <p:spPr>
          <a:xfrm>
            <a:off x="239351" y="2586199"/>
            <a:ext cx="0" cy="168000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4">
            <a:extLst>
              <a:ext uri="{FF2B5EF4-FFF2-40B4-BE49-F238E27FC236}">
                <a16:creationId xmlns:a16="http://schemas.microsoft.com/office/drawing/2014/main" id="{000769C5-2DAD-4621-980A-C9B9FD7EE9F3}"/>
              </a:ext>
            </a:extLst>
          </p:cNvPr>
          <p:cNvSpPr>
            <a:spLocks noGrp="1"/>
          </p:cNvSpPr>
          <p:nvPr>
            <p:ph type="body" sz="quarter" idx="13" hasCustomPrompt="1"/>
          </p:nvPr>
        </p:nvSpPr>
        <p:spPr>
          <a:xfrm>
            <a:off x="761496" y="3929651"/>
            <a:ext cx="7425067" cy="336551"/>
          </a:xfrm>
          <a:prstGeom prst="rect">
            <a:avLst/>
          </a:prstGeom>
        </p:spPr>
        <p:txBody>
          <a:bodyPr lIns="0" tIns="0" rIns="0" bIns="0" anchor="ctr" anchorCtr="0"/>
          <a:lstStyle>
            <a:lvl1pPr marL="0" indent="0">
              <a:defRPr sz="1600" b="0" cap="none" baseline="0">
                <a:solidFill>
                  <a:schemeClr val="bg1"/>
                </a:solidFill>
                <a:latin typeface="+mj-lt"/>
              </a:defRPr>
            </a:lvl1pPr>
          </a:lstStyle>
          <a:p>
            <a:pPr lvl="0"/>
            <a:r>
              <a:rPr lang="en-US"/>
              <a:t>Presentation subtitle, 16pt, max. 1 line</a:t>
            </a:r>
            <a:endParaRPr lang="fr-FR" dirty="0"/>
          </a:p>
        </p:txBody>
      </p:sp>
      <p:sp>
        <p:nvSpPr>
          <p:cNvPr id="9" name="Text Placeholder 14">
            <a:extLst>
              <a:ext uri="{FF2B5EF4-FFF2-40B4-BE49-F238E27FC236}">
                <a16:creationId xmlns:a16="http://schemas.microsoft.com/office/drawing/2014/main" id="{822893FB-E570-4CA7-A9B3-FE7264E3714F}"/>
              </a:ext>
            </a:extLst>
          </p:cNvPr>
          <p:cNvSpPr>
            <a:spLocks noGrp="1"/>
          </p:cNvSpPr>
          <p:nvPr>
            <p:ph type="body" sz="quarter" idx="14" hasCustomPrompt="1"/>
          </p:nvPr>
        </p:nvSpPr>
        <p:spPr>
          <a:xfrm>
            <a:off x="762001" y="5734110"/>
            <a:ext cx="2208872" cy="325967"/>
          </a:xfrm>
          <a:prstGeom prst="rect">
            <a:avLst/>
          </a:prstGeom>
        </p:spPr>
        <p:txBody>
          <a:bodyPr lIns="0" tIns="0" rIns="0" bIns="0" anchor="ctr" anchorCtr="0"/>
          <a:lstStyle>
            <a:lvl1pPr algn="l">
              <a:defRPr sz="1200" b="0">
                <a:solidFill>
                  <a:schemeClr val="accent6"/>
                </a:solidFill>
                <a:latin typeface="+mj-lt"/>
              </a:defRPr>
            </a:lvl1pPr>
          </a:lstStyle>
          <a:p>
            <a:pPr lvl="0"/>
            <a:r>
              <a:rPr lang="en-US" dirty="0"/>
              <a:t>Date here</a:t>
            </a:r>
            <a:endParaRPr lang="fr-FR" dirty="0"/>
          </a:p>
        </p:txBody>
      </p:sp>
      <p:sp>
        <p:nvSpPr>
          <p:cNvPr id="11" name="Title 1">
            <a:extLst>
              <a:ext uri="{FF2B5EF4-FFF2-40B4-BE49-F238E27FC236}">
                <a16:creationId xmlns:a16="http://schemas.microsoft.com/office/drawing/2014/main" id="{0312AC3A-9525-400B-ABC8-CA0425C0D49E}"/>
              </a:ext>
            </a:extLst>
          </p:cNvPr>
          <p:cNvSpPr>
            <a:spLocks noGrp="1"/>
          </p:cNvSpPr>
          <p:nvPr>
            <p:ph type="title" hasCustomPrompt="1"/>
          </p:nvPr>
        </p:nvSpPr>
        <p:spPr>
          <a:xfrm>
            <a:off x="761503" y="2584486"/>
            <a:ext cx="7542748" cy="1183459"/>
          </a:xfrm>
          <a:prstGeom prst="rect">
            <a:avLst/>
          </a:prstGeom>
        </p:spPr>
        <p:txBody>
          <a:bodyPr lIns="0" tIns="0" rIns="0" bIns="0"/>
          <a:lstStyle>
            <a:lvl1pPr marL="0" indent="0">
              <a:lnSpc>
                <a:spcPct val="100000"/>
              </a:lnSpc>
              <a:buFont typeface="Arial" panose="020B0604020202020204" pitchFamily="34" charset="0"/>
              <a:buNone/>
              <a:defRPr sz="3001" cap="none">
                <a:solidFill>
                  <a:schemeClr val="bg1"/>
                </a:solidFill>
              </a:defRPr>
            </a:lvl1pPr>
          </a:lstStyle>
          <a:p>
            <a:r>
              <a:rPr lang="en-US"/>
              <a:t>Presentation title, 30pt, bold, max. 2 lines</a:t>
            </a:r>
            <a:endParaRPr lang="en-US" dirty="0"/>
          </a:p>
        </p:txBody>
      </p:sp>
      <p:pic>
        <p:nvPicPr>
          <p:cNvPr id="3" name="Picture 2" descr="A picture containing text&#10;&#10;Description automatically generated">
            <a:extLst>
              <a:ext uri="{FF2B5EF4-FFF2-40B4-BE49-F238E27FC236}">
                <a16:creationId xmlns:a16="http://schemas.microsoft.com/office/drawing/2014/main" id="{04EB12F8-6147-41A7-B83D-8B4CAEF26566}"/>
              </a:ext>
            </a:extLst>
          </p:cNvPr>
          <p:cNvPicPr>
            <a:picLocks noChangeAspect="1"/>
          </p:cNvPicPr>
          <p:nvPr/>
        </p:nvPicPr>
        <p:blipFill>
          <a:blip r:embed="rId2"/>
          <a:stretch>
            <a:fillRect/>
          </a:stretch>
        </p:blipFill>
        <p:spPr>
          <a:xfrm>
            <a:off x="760043" y="627224"/>
            <a:ext cx="3912875" cy="1060704"/>
          </a:xfrm>
          <a:prstGeom prst="rect">
            <a:avLst/>
          </a:prstGeom>
        </p:spPr>
      </p:pic>
    </p:spTree>
    <p:extLst>
      <p:ext uri="{BB962C8B-B14F-4D97-AF65-F5344CB8AC3E}">
        <p14:creationId xmlns:p14="http://schemas.microsoft.com/office/powerpoint/2010/main" val="372964059"/>
      </p:ext>
    </p:extLst>
  </p:cSld>
  <p:clrMapOvr>
    <a:masterClrMapping/>
  </p:clrMapOvr>
  <p:extLst>
    <p:ext uri="{DCECCB84-F9BA-43D5-87BE-67443E8EF086}">
      <p15:sldGuideLst xmlns:p15="http://schemas.microsoft.com/office/powerpoint/2012/main">
        <p15:guide id="4" pos="8737" userDrawn="1">
          <p15:clr>
            <a:srgbClr val="FBAE40"/>
          </p15:clr>
        </p15:guide>
        <p15:guide id="6" orient="horz"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mple slide_07">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3" name="Text Placeholder 12">
            <a:extLst>
              <a:ext uri="{FF2B5EF4-FFF2-40B4-BE49-F238E27FC236}">
                <a16:creationId xmlns:a16="http://schemas.microsoft.com/office/drawing/2014/main" id="{2B9FDEB3-0CB4-4172-A13D-AC407869EDCB}"/>
              </a:ext>
            </a:extLst>
          </p:cNvPr>
          <p:cNvSpPr>
            <a:spLocks noGrp="1"/>
          </p:cNvSpPr>
          <p:nvPr>
            <p:ph type="body" sz="quarter" idx="25" hasCustomPrompt="1"/>
          </p:nvPr>
        </p:nvSpPr>
        <p:spPr>
          <a:xfrm>
            <a:off x="8282090" y="1263353"/>
            <a:ext cx="1442673" cy="778933"/>
          </a:xfrm>
          <a:prstGeom prst="rect">
            <a:avLst/>
          </a:prstGeom>
          <a:solidFill>
            <a:srgbClr val="006AAC"/>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14" name="Text Placeholder 12">
            <a:extLst>
              <a:ext uri="{FF2B5EF4-FFF2-40B4-BE49-F238E27FC236}">
                <a16:creationId xmlns:a16="http://schemas.microsoft.com/office/drawing/2014/main" id="{1150B6BA-E60C-4700-8C4C-543C5E43041A}"/>
              </a:ext>
            </a:extLst>
          </p:cNvPr>
          <p:cNvSpPr>
            <a:spLocks noGrp="1"/>
          </p:cNvSpPr>
          <p:nvPr>
            <p:ph type="body" sz="quarter" idx="26" hasCustomPrompt="1"/>
          </p:nvPr>
        </p:nvSpPr>
        <p:spPr>
          <a:xfrm>
            <a:off x="9724763" y="1265898"/>
            <a:ext cx="1772973" cy="773843"/>
          </a:xfrm>
          <a:prstGeom prst="rect">
            <a:avLst/>
          </a:prstGeom>
          <a:noFill/>
          <a:ln>
            <a:solidFill>
              <a:srgbClr val="006AAC"/>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7" name="Text Placeholder 12">
            <a:extLst>
              <a:ext uri="{FF2B5EF4-FFF2-40B4-BE49-F238E27FC236}">
                <a16:creationId xmlns:a16="http://schemas.microsoft.com/office/drawing/2014/main" id="{9F257600-F5DE-47F4-8392-625DC05C4AC0}"/>
              </a:ext>
            </a:extLst>
          </p:cNvPr>
          <p:cNvSpPr>
            <a:spLocks noGrp="1"/>
          </p:cNvSpPr>
          <p:nvPr>
            <p:ph type="body" sz="quarter" idx="27" hasCustomPrompt="1"/>
          </p:nvPr>
        </p:nvSpPr>
        <p:spPr>
          <a:xfrm>
            <a:off x="8282090" y="2212219"/>
            <a:ext cx="1442673" cy="778933"/>
          </a:xfrm>
          <a:prstGeom prst="rect">
            <a:avLst/>
          </a:prstGeom>
          <a:solidFill>
            <a:srgbClr val="00AEEF"/>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28" name="Text Placeholder 12">
            <a:extLst>
              <a:ext uri="{FF2B5EF4-FFF2-40B4-BE49-F238E27FC236}">
                <a16:creationId xmlns:a16="http://schemas.microsoft.com/office/drawing/2014/main" id="{D7AF5327-A684-4392-811E-2D5B2786D629}"/>
              </a:ext>
            </a:extLst>
          </p:cNvPr>
          <p:cNvSpPr>
            <a:spLocks noGrp="1"/>
          </p:cNvSpPr>
          <p:nvPr>
            <p:ph type="body" sz="quarter" idx="28" hasCustomPrompt="1"/>
          </p:nvPr>
        </p:nvSpPr>
        <p:spPr>
          <a:xfrm>
            <a:off x="9724763" y="2214764"/>
            <a:ext cx="1772973" cy="773843"/>
          </a:xfrm>
          <a:prstGeom prst="rect">
            <a:avLst/>
          </a:prstGeom>
          <a:noFill/>
          <a:ln>
            <a:solidFill>
              <a:srgbClr val="00AEEF"/>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9" name="Text Placeholder 12">
            <a:extLst>
              <a:ext uri="{FF2B5EF4-FFF2-40B4-BE49-F238E27FC236}">
                <a16:creationId xmlns:a16="http://schemas.microsoft.com/office/drawing/2014/main" id="{17FEE854-990C-4EDC-920B-48C28B9F26A9}"/>
              </a:ext>
            </a:extLst>
          </p:cNvPr>
          <p:cNvSpPr>
            <a:spLocks noGrp="1"/>
          </p:cNvSpPr>
          <p:nvPr>
            <p:ph type="body" sz="quarter" idx="29" hasCustomPrompt="1"/>
          </p:nvPr>
        </p:nvSpPr>
        <p:spPr>
          <a:xfrm>
            <a:off x="8282090" y="3155993"/>
            <a:ext cx="1442673" cy="778933"/>
          </a:xfrm>
          <a:prstGeom prst="rect">
            <a:avLst/>
          </a:prstGeom>
          <a:solidFill>
            <a:srgbClr val="41CAF7"/>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30" name="Text Placeholder 12">
            <a:extLst>
              <a:ext uri="{FF2B5EF4-FFF2-40B4-BE49-F238E27FC236}">
                <a16:creationId xmlns:a16="http://schemas.microsoft.com/office/drawing/2014/main" id="{C471A2BB-4982-4640-B4B8-DCF96CA20AC7}"/>
              </a:ext>
            </a:extLst>
          </p:cNvPr>
          <p:cNvSpPr>
            <a:spLocks noGrp="1"/>
          </p:cNvSpPr>
          <p:nvPr>
            <p:ph type="body" sz="quarter" idx="30" hasCustomPrompt="1"/>
          </p:nvPr>
        </p:nvSpPr>
        <p:spPr>
          <a:xfrm>
            <a:off x="9724763" y="3158538"/>
            <a:ext cx="1772973" cy="773843"/>
          </a:xfrm>
          <a:prstGeom prst="rect">
            <a:avLst/>
          </a:prstGeom>
          <a:noFill/>
          <a:ln>
            <a:solidFill>
              <a:srgbClr val="41CAF7"/>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31" name="Text Placeholder 12">
            <a:extLst>
              <a:ext uri="{FF2B5EF4-FFF2-40B4-BE49-F238E27FC236}">
                <a16:creationId xmlns:a16="http://schemas.microsoft.com/office/drawing/2014/main" id="{6A323D1F-AAF0-41B8-BC8C-9F0D6EE6F116}"/>
              </a:ext>
            </a:extLst>
          </p:cNvPr>
          <p:cNvSpPr>
            <a:spLocks noGrp="1"/>
          </p:cNvSpPr>
          <p:nvPr>
            <p:ph type="body" sz="quarter" idx="31" hasCustomPrompt="1"/>
          </p:nvPr>
        </p:nvSpPr>
        <p:spPr>
          <a:xfrm>
            <a:off x="8282090" y="4094677"/>
            <a:ext cx="1442673" cy="778933"/>
          </a:xfrm>
          <a:prstGeom prst="rect">
            <a:avLst/>
          </a:prstGeom>
          <a:solidFill>
            <a:srgbClr val="41B6E6"/>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32" name="Text Placeholder 12">
            <a:extLst>
              <a:ext uri="{FF2B5EF4-FFF2-40B4-BE49-F238E27FC236}">
                <a16:creationId xmlns:a16="http://schemas.microsoft.com/office/drawing/2014/main" id="{14A8306B-ED07-43A8-AC5C-C0CBD7692FD7}"/>
              </a:ext>
            </a:extLst>
          </p:cNvPr>
          <p:cNvSpPr>
            <a:spLocks noGrp="1"/>
          </p:cNvSpPr>
          <p:nvPr>
            <p:ph type="body" sz="quarter" idx="32" hasCustomPrompt="1"/>
          </p:nvPr>
        </p:nvSpPr>
        <p:spPr>
          <a:xfrm>
            <a:off x="9724763" y="4097222"/>
            <a:ext cx="1772973" cy="773843"/>
          </a:xfrm>
          <a:prstGeom prst="rect">
            <a:avLst/>
          </a:prstGeom>
          <a:noFill/>
          <a:ln>
            <a:solidFill>
              <a:srgbClr val="41B6E6"/>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33" name="Text Placeholder 12">
            <a:extLst>
              <a:ext uri="{FF2B5EF4-FFF2-40B4-BE49-F238E27FC236}">
                <a16:creationId xmlns:a16="http://schemas.microsoft.com/office/drawing/2014/main" id="{63E7F719-12E4-4941-AFB8-852B84A9E078}"/>
              </a:ext>
            </a:extLst>
          </p:cNvPr>
          <p:cNvSpPr>
            <a:spLocks noGrp="1"/>
          </p:cNvSpPr>
          <p:nvPr>
            <p:ph type="body" sz="quarter" idx="33" hasCustomPrompt="1"/>
          </p:nvPr>
        </p:nvSpPr>
        <p:spPr>
          <a:xfrm>
            <a:off x="8282090" y="5033361"/>
            <a:ext cx="1442673" cy="778933"/>
          </a:xfrm>
          <a:prstGeom prst="rect">
            <a:avLst/>
          </a:prstGeom>
          <a:solidFill>
            <a:srgbClr val="8DD3F0"/>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34" name="Text Placeholder 12">
            <a:extLst>
              <a:ext uri="{FF2B5EF4-FFF2-40B4-BE49-F238E27FC236}">
                <a16:creationId xmlns:a16="http://schemas.microsoft.com/office/drawing/2014/main" id="{DE611C01-1716-4317-A703-A74B4F5E7292}"/>
              </a:ext>
            </a:extLst>
          </p:cNvPr>
          <p:cNvSpPr>
            <a:spLocks noGrp="1"/>
          </p:cNvSpPr>
          <p:nvPr>
            <p:ph type="body" sz="quarter" idx="34" hasCustomPrompt="1"/>
          </p:nvPr>
        </p:nvSpPr>
        <p:spPr>
          <a:xfrm>
            <a:off x="9724763" y="5035906"/>
            <a:ext cx="1772973" cy="773843"/>
          </a:xfrm>
          <a:prstGeom prst="rect">
            <a:avLst/>
          </a:prstGeom>
          <a:noFill/>
          <a:ln>
            <a:solidFill>
              <a:srgbClr val="8DD3F0"/>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4" name="Rectangle 23">
            <a:extLst>
              <a:ext uri="{FF2B5EF4-FFF2-40B4-BE49-F238E27FC236}">
                <a16:creationId xmlns:a16="http://schemas.microsoft.com/office/drawing/2014/main" id="{AFA607D9-721E-4FEE-8D39-3A4D12027D7F}"/>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Text Placeholder 7">
            <a:extLst>
              <a:ext uri="{FF2B5EF4-FFF2-40B4-BE49-F238E27FC236}">
                <a16:creationId xmlns:a16="http://schemas.microsoft.com/office/drawing/2014/main" id="{852FBFD6-F5C8-4FBD-A3BC-1BBD3290B0D8}"/>
              </a:ext>
            </a:extLst>
          </p:cNvPr>
          <p:cNvSpPr>
            <a:spLocks noGrp="1"/>
          </p:cNvSpPr>
          <p:nvPr>
            <p:ph type="body" sz="quarter" idx="37" hasCustomPrompt="1"/>
          </p:nvPr>
        </p:nvSpPr>
        <p:spPr>
          <a:xfrm>
            <a:off x="690035" y="1812983"/>
            <a:ext cx="7209067"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7" name="Text Placeholder 6">
            <a:extLst>
              <a:ext uri="{FF2B5EF4-FFF2-40B4-BE49-F238E27FC236}">
                <a16:creationId xmlns:a16="http://schemas.microsoft.com/office/drawing/2014/main" id="{58E4BF53-0A02-47BC-B308-05AEA8DFB06A}"/>
              </a:ext>
            </a:extLst>
          </p:cNvPr>
          <p:cNvSpPr>
            <a:spLocks noGrp="1"/>
          </p:cNvSpPr>
          <p:nvPr>
            <p:ph type="body" sz="quarter" idx="11" hasCustomPrompt="1"/>
          </p:nvPr>
        </p:nvSpPr>
        <p:spPr>
          <a:xfrm>
            <a:off x="690033" y="1028734"/>
            <a:ext cx="7209064"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8" name="Title Placeholder 8">
            <a:extLst>
              <a:ext uri="{FF2B5EF4-FFF2-40B4-BE49-F238E27FC236}">
                <a16:creationId xmlns:a16="http://schemas.microsoft.com/office/drawing/2014/main" id="{89536427-B910-444A-8170-6EDEFF86DE5E}"/>
              </a:ext>
            </a:extLst>
          </p:cNvPr>
          <p:cNvSpPr>
            <a:spLocks noGrp="1"/>
          </p:cNvSpPr>
          <p:nvPr>
            <p:ph type="title" hasCustomPrompt="1"/>
          </p:nvPr>
        </p:nvSpPr>
        <p:spPr>
          <a:xfrm>
            <a:off x="690033" y="415033"/>
            <a:ext cx="7209064"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39" name="Text Placeholder 6">
            <a:extLst>
              <a:ext uri="{FF2B5EF4-FFF2-40B4-BE49-F238E27FC236}">
                <a16:creationId xmlns:a16="http://schemas.microsoft.com/office/drawing/2014/main" id="{A0A37B7B-6BA9-4F0F-8F44-9684D4D697DC}"/>
              </a:ext>
            </a:extLst>
          </p:cNvPr>
          <p:cNvSpPr>
            <a:spLocks noGrp="1"/>
          </p:cNvSpPr>
          <p:nvPr>
            <p:ph type="body" sz="quarter" idx="38"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498926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mple slide_0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9149D5-7994-43E9-851D-322C75E6A761}"/>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E65B227E-F6D1-4C1E-9A61-D59FC874494E}"/>
              </a:ext>
            </a:extLst>
          </p:cNvPr>
          <p:cNvSpPr>
            <a:spLocks noGrp="1"/>
          </p:cNvSpPr>
          <p:nvPr>
            <p:ph type="body" sz="quarter" idx="11" hasCustomPrompt="1"/>
          </p:nvPr>
        </p:nvSpPr>
        <p:spPr>
          <a:xfrm>
            <a:off x="8112223" y="847449"/>
            <a:ext cx="1056119" cy="493184"/>
          </a:xfrm>
          <a:prstGeom prst="rect">
            <a:avLst/>
          </a:prstGeom>
          <a:solidFill>
            <a:srgbClr val="006AAC"/>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6" name="Text Placeholder 14">
            <a:extLst>
              <a:ext uri="{FF2B5EF4-FFF2-40B4-BE49-F238E27FC236}">
                <a16:creationId xmlns:a16="http://schemas.microsoft.com/office/drawing/2014/main" id="{CD27437F-8968-42DC-B8FE-051CC19E9DC6}"/>
              </a:ext>
            </a:extLst>
          </p:cNvPr>
          <p:cNvSpPr>
            <a:spLocks noGrp="1"/>
          </p:cNvSpPr>
          <p:nvPr>
            <p:ph type="body" sz="quarter" idx="12" hasCustomPrompt="1"/>
          </p:nvPr>
        </p:nvSpPr>
        <p:spPr>
          <a:xfrm>
            <a:off x="8112223" y="1745244"/>
            <a:ext cx="1056119" cy="493184"/>
          </a:xfrm>
          <a:prstGeom prst="rect">
            <a:avLst/>
          </a:prstGeom>
          <a:solidFill>
            <a:srgbClr val="1A92C4"/>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17" name="Text Placeholder 14">
            <a:extLst>
              <a:ext uri="{FF2B5EF4-FFF2-40B4-BE49-F238E27FC236}">
                <a16:creationId xmlns:a16="http://schemas.microsoft.com/office/drawing/2014/main" id="{F0603406-801C-4540-B1DA-29690E0B5B56}"/>
              </a:ext>
            </a:extLst>
          </p:cNvPr>
          <p:cNvSpPr>
            <a:spLocks noGrp="1"/>
          </p:cNvSpPr>
          <p:nvPr>
            <p:ph type="body" sz="quarter" idx="13" hasCustomPrompt="1"/>
          </p:nvPr>
        </p:nvSpPr>
        <p:spPr>
          <a:xfrm>
            <a:off x="8112223" y="2623695"/>
            <a:ext cx="1056119" cy="493184"/>
          </a:xfrm>
          <a:prstGeom prst="rect">
            <a:avLst/>
          </a:prstGeom>
          <a:solidFill>
            <a:srgbClr val="00B0F0"/>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18" name="Text Placeholder 14">
            <a:extLst>
              <a:ext uri="{FF2B5EF4-FFF2-40B4-BE49-F238E27FC236}">
                <a16:creationId xmlns:a16="http://schemas.microsoft.com/office/drawing/2014/main" id="{6691C612-535D-42C4-9929-8A0255DC718A}"/>
              </a:ext>
            </a:extLst>
          </p:cNvPr>
          <p:cNvSpPr>
            <a:spLocks noGrp="1"/>
          </p:cNvSpPr>
          <p:nvPr>
            <p:ph type="body" sz="quarter" idx="14" hasCustomPrompt="1"/>
          </p:nvPr>
        </p:nvSpPr>
        <p:spPr>
          <a:xfrm>
            <a:off x="8112223" y="3511975"/>
            <a:ext cx="1056119" cy="493184"/>
          </a:xfrm>
          <a:prstGeom prst="rect">
            <a:avLst/>
          </a:prstGeom>
          <a:solidFill>
            <a:srgbClr val="41CAF7"/>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19" name="Text Placeholder 14">
            <a:extLst>
              <a:ext uri="{FF2B5EF4-FFF2-40B4-BE49-F238E27FC236}">
                <a16:creationId xmlns:a16="http://schemas.microsoft.com/office/drawing/2014/main" id="{81ED93BE-41F3-4E37-B33D-D17F5F087EB3}"/>
              </a:ext>
            </a:extLst>
          </p:cNvPr>
          <p:cNvSpPr>
            <a:spLocks noGrp="1"/>
          </p:cNvSpPr>
          <p:nvPr>
            <p:ph type="body" sz="quarter" idx="15" hasCustomPrompt="1"/>
          </p:nvPr>
        </p:nvSpPr>
        <p:spPr>
          <a:xfrm>
            <a:off x="8112223" y="4449388"/>
            <a:ext cx="1056119" cy="493184"/>
          </a:xfrm>
          <a:prstGeom prst="rect">
            <a:avLst/>
          </a:prstGeom>
          <a:solidFill>
            <a:srgbClr val="41B6E6"/>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20" name="Text Placeholder 14">
            <a:extLst>
              <a:ext uri="{FF2B5EF4-FFF2-40B4-BE49-F238E27FC236}">
                <a16:creationId xmlns:a16="http://schemas.microsoft.com/office/drawing/2014/main" id="{850EA5AC-AD96-4014-A0EA-DBB894D0E22B}"/>
              </a:ext>
            </a:extLst>
          </p:cNvPr>
          <p:cNvSpPr>
            <a:spLocks noGrp="1"/>
          </p:cNvSpPr>
          <p:nvPr>
            <p:ph type="body" sz="quarter" idx="16" hasCustomPrompt="1"/>
          </p:nvPr>
        </p:nvSpPr>
        <p:spPr>
          <a:xfrm>
            <a:off x="8112223" y="5401384"/>
            <a:ext cx="1056119" cy="493184"/>
          </a:xfrm>
          <a:prstGeom prst="rect">
            <a:avLst/>
          </a:prstGeom>
          <a:solidFill>
            <a:srgbClr val="8DD3F0"/>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23" name="Text Placeholder 22">
            <a:extLst>
              <a:ext uri="{FF2B5EF4-FFF2-40B4-BE49-F238E27FC236}">
                <a16:creationId xmlns:a16="http://schemas.microsoft.com/office/drawing/2014/main" id="{8467E258-B698-4D03-B248-7ACC45FEFC72}"/>
              </a:ext>
            </a:extLst>
          </p:cNvPr>
          <p:cNvSpPr>
            <a:spLocks noGrp="1"/>
          </p:cNvSpPr>
          <p:nvPr>
            <p:ph type="body" sz="quarter" idx="18" hasCustomPrompt="1"/>
          </p:nvPr>
        </p:nvSpPr>
        <p:spPr>
          <a:xfrm>
            <a:off x="9264652" y="846667"/>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4" name="Text Placeholder 22">
            <a:extLst>
              <a:ext uri="{FF2B5EF4-FFF2-40B4-BE49-F238E27FC236}">
                <a16:creationId xmlns:a16="http://schemas.microsoft.com/office/drawing/2014/main" id="{E8EAD310-DFB3-46FB-8A83-8146DDA92F45}"/>
              </a:ext>
            </a:extLst>
          </p:cNvPr>
          <p:cNvSpPr>
            <a:spLocks noGrp="1"/>
          </p:cNvSpPr>
          <p:nvPr>
            <p:ph type="body" sz="quarter" idx="19" hasCustomPrompt="1"/>
          </p:nvPr>
        </p:nvSpPr>
        <p:spPr>
          <a:xfrm>
            <a:off x="9264652" y="1745244"/>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5" name="Text Placeholder 22">
            <a:extLst>
              <a:ext uri="{FF2B5EF4-FFF2-40B4-BE49-F238E27FC236}">
                <a16:creationId xmlns:a16="http://schemas.microsoft.com/office/drawing/2014/main" id="{9DC809CE-EA1D-4BF0-9949-1AA26C6C24F1}"/>
              </a:ext>
            </a:extLst>
          </p:cNvPr>
          <p:cNvSpPr>
            <a:spLocks noGrp="1"/>
          </p:cNvSpPr>
          <p:nvPr>
            <p:ph type="body" sz="quarter" idx="20" hasCustomPrompt="1"/>
          </p:nvPr>
        </p:nvSpPr>
        <p:spPr>
          <a:xfrm>
            <a:off x="9264652" y="2616763"/>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6" name="Text Placeholder 22">
            <a:extLst>
              <a:ext uri="{FF2B5EF4-FFF2-40B4-BE49-F238E27FC236}">
                <a16:creationId xmlns:a16="http://schemas.microsoft.com/office/drawing/2014/main" id="{A2CA07D1-75AA-4756-81D4-3086AE53A2D5}"/>
              </a:ext>
            </a:extLst>
          </p:cNvPr>
          <p:cNvSpPr>
            <a:spLocks noGrp="1"/>
          </p:cNvSpPr>
          <p:nvPr>
            <p:ph type="body" sz="quarter" idx="21" hasCustomPrompt="1"/>
          </p:nvPr>
        </p:nvSpPr>
        <p:spPr>
          <a:xfrm>
            <a:off x="9264652" y="3511975"/>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7" name="Text Placeholder 22">
            <a:extLst>
              <a:ext uri="{FF2B5EF4-FFF2-40B4-BE49-F238E27FC236}">
                <a16:creationId xmlns:a16="http://schemas.microsoft.com/office/drawing/2014/main" id="{4FFDBB38-AEAF-4417-9DC0-C737EFCF7EDD}"/>
              </a:ext>
            </a:extLst>
          </p:cNvPr>
          <p:cNvSpPr>
            <a:spLocks noGrp="1"/>
          </p:cNvSpPr>
          <p:nvPr>
            <p:ph type="body" sz="quarter" idx="22" hasCustomPrompt="1"/>
          </p:nvPr>
        </p:nvSpPr>
        <p:spPr>
          <a:xfrm>
            <a:off x="9264652" y="4449388"/>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8" name="Text Placeholder 22">
            <a:extLst>
              <a:ext uri="{FF2B5EF4-FFF2-40B4-BE49-F238E27FC236}">
                <a16:creationId xmlns:a16="http://schemas.microsoft.com/office/drawing/2014/main" id="{5D5CE63E-A3AD-4C57-8493-1635C1375A2F}"/>
              </a:ext>
            </a:extLst>
          </p:cNvPr>
          <p:cNvSpPr>
            <a:spLocks noGrp="1"/>
          </p:cNvSpPr>
          <p:nvPr>
            <p:ph type="body" sz="quarter" idx="23" hasCustomPrompt="1"/>
          </p:nvPr>
        </p:nvSpPr>
        <p:spPr>
          <a:xfrm>
            <a:off x="9264652" y="5401773"/>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31" name="Rectangle 30">
            <a:extLst>
              <a:ext uri="{FF2B5EF4-FFF2-40B4-BE49-F238E27FC236}">
                <a16:creationId xmlns:a16="http://schemas.microsoft.com/office/drawing/2014/main" id="{5EC48FBB-C38F-4B1C-BDBF-59A9EB9DC33F}"/>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TextBox 34">
            <a:extLst>
              <a:ext uri="{FF2B5EF4-FFF2-40B4-BE49-F238E27FC236}">
                <a16:creationId xmlns:a16="http://schemas.microsoft.com/office/drawing/2014/main" id="{8EF16FB5-135B-4C4E-85DB-05CF4AB489C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6" name="Text Placeholder 7">
            <a:extLst>
              <a:ext uri="{FF2B5EF4-FFF2-40B4-BE49-F238E27FC236}">
                <a16:creationId xmlns:a16="http://schemas.microsoft.com/office/drawing/2014/main" id="{AF9AE28F-E485-4236-9B5E-C52181D1A3D6}"/>
              </a:ext>
            </a:extLst>
          </p:cNvPr>
          <p:cNvSpPr>
            <a:spLocks noGrp="1"/>
          </p:cNvSpPr>
          <p:nvPr>
            <p:ph type="body" sz="quarter" idx="37" hasCustomPrompt="1"/>
          </p:nvPr>
        </p:nvSpPr>
        <p:spPr>
          <a:xfrm>
            <a:off x="690035" y="1812983"/>
            <a:ext cx="7039204"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7" name="Text Placeholder 6">
            <a:extLst>
              <a:ext uri="{FF2B5EF4-FFF2-40B4-BE49-F238E27FC236}">
                <a16:creationId xmlns:a16="http://schemas.microsoft.com/office/drawing/2014/main" id="{DB2C969D-9B3E-4EA1-A03F-1AC61B0C1E59}"/>
              </a:ext>
            </a:extLst>
          </p:cNvPr>
          <p:cNvSpPr>
            <a:spLocks noGrp="1"/>
          </p:cNvSpPr>
          <p:nvPr>
            <p:ph type="body" sz="quarter" idx="38" hasCustomPrompt="1"/>
          </p:nvPr>
        </p:nvSpPr>
        <p:spPr>
          <a:xfrm>
            <a:off x="690035" y="1028734"/>
            <a:ext cx="7039204"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8" name="Title Placeholder 8">
            <a:extLst>
              <a:ext uri="{FF2B5EF4-FFF2-40B4-BE49-F238E27FC236}">
                <a16:creationId xmlns:a16="http://schemas.microsoft.com/office/drawing/2014/main" id="{8D07D6FF-F40E-41B2-8212-CDABB40F9B77}"/>
              </a:ext>
            </a:extLst>
          </p:cNvPr>
          <p:cNvSpPr>
            <a:spLocks noGrp="1"/>
          </p:cNvSpPr>
          <p:nvPr>
            <p:ph type="title" hasCustomPrompt="1"/>
          </p:nvPr>
        </p:nvSpPr>
        <p:spPr>
          <a:xfrm>
            <a:off x="690035" y="415033"/>
            <a:ext cx="7039204"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39" name="Text Placeholder 6">
            <a:extLst>
              <a:ext uri="{FF2B5EF4-FFF2-40B4-BE49-F238E27FC236}">
                <a16:creationId xmlns:a16="http://schemas.microsoft.com/office/drawing/2014/main" id="{C052DE3E-195F-4BAE-B193-C9AF53391B11}"/>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228981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_Boxes slide_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73EBFF-B3B3-4B12-BC70-58F75E772F50}"/>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5" name="Group 4">
            <a:extLst>
              <a:ext uri="{FF2B5EF4-FFF2-40B4-BE49-F238E27FC236}">
                <a16:creationId xmlns:a16="http://schemas.microsoft.com/office/drawing/2014/main" id="{DBB0249F-ADAC-4F72-88D2-44AAB8EE882D}"/>
              </a:ext>
            </a:extLst>
          </p:cNvPr>
          <p:cNvGrpSpPr/>
          <p:nvPr/>
        </p:nvGrpSpPr>
        <p:grpSpPr>
          <a:xfrm>
            <a:off x="747244" y="1002560"/>
            <a:ext cx="10732389" cy="5074835"/>
            <a:chOff x="560432" y="751919"/>
            <a:chExt cx="8049293" cy="3806126"/>
          </a:xfrm>
        </p:grpSpPr>
        <p:sp>
          <p:nvSpPr>
            <p:cNvPr id="8" name="Rectangle 7">
              <a:extLst>
                <a:ext uri="{FF2B5EF4-FFF2-40B4-BE49-F238E27FC236}">
                  <a16:creationId xmlns:a16="http://schemas.microsoft.com/office/drawing/2014/main" id="{70497D1D-E1DB-4A10-8B35-7D7782236513}"/>
                </a:ext>
              </a:extLst>
            </p:cNvPr>
            <p:cNvSpPr/>
            <p:nvPr/>
          </p:nvSpPr>
          <p:spPr>
            <a:xfrm>
              <a:off x="560432"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a:extLst>
                <a:ext uri="{FF2B5EF4-FFF2-40B4-BE49-F238E27FC236}">
                  <a16:creationId xmlns:a16="http://schemas.microsoft.com/office/drawing/2014/main" id="{74A6CFE0-707C-4396-AF69-805C949C5437}"/>
                </a:ext>
              </a:extLst>
            </p:cNvPr>
            <p:cNvSpPr/>
            <p:nvPr/>
          </p:nvSpPr>
          <p:spPr>
            <a:xfrm>
              <a:off x="2588890"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5408FF-7249-4764-B0A9-9237C954B134}"/>
                </a:ext>
              </a:extLst>
            </p:cNvPr>
            <p:cNvSpPr/>
            <p:nvPr/>
          </p:nvSpPr>
          <p:spPr>
            <a:xfrm>
              <a:off x="4611664"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A59372-1DC4-4795-AB25-8C308B653E78}"/>
                </a:ext>
              </a:extLst>
            </p:cNvPr>
            <p:cNvSpPr/>
            <p:nvPr/>
          </p:nvSpPr>
          <p:spPr>
            <a:xfrm>
              <a:off x="6645806"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7FD56B-7E30-4B23-8E3C-51CA2FBE8943}"/>
                </a:ext>
              </a:extLst>
            </p:cNvPr>
            <p:cNvSpPr/>
            <p:nvPr/>
          </p:nvSpPr>
          <p:spPr>
            <a:xfrm>
              <a:off x="560432" y="2036631"/>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C1CE04-51EB-449D-AC4E-33DE747C9501}"/>
                </a:ext>
              </a:extLst>
            </p:cNvPr>
            <p:cNvSpPr/>
            <p:nvPr/>
          </p:nvSpPr>
          <p:spPr>
            <a:xfrm>
              <a:off x="2588890" y="2037904"/>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2357EE-4875-4B6D-AC4A-41242D3025AB}"/>
                </a:ext>
              </a:extLst>
            </p:cNvPr>
            <p:cNvSpPr/>
            <p:nvPr/>
          </p:nvSpPr>
          <p:spPr>
            <a:xfrm>
              <a:off x="4611664" y="2036631"/>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69EA7A-4E3E-4FD3-B899-76E99FBB4C0E}"/>
                </a:ext>
              </a:extLst>
            </p:cNvPr>
            <p:cNvSpPr/>
            <p:nvPr/>
          </p:nvSpPr>
          <p:spPr>
            <a:xfrm>
              <a:off x="6645806" y="2036631"/>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87E052-5E4D-4EAA-B753-C5A12ABC8C08}"/>
                </a:ext>
              </a:extLst>
            </p:cNvPr>
            <p:cNvSpPr/>
            <p:nvPr/>
          </p:nvSpPr>
          <p:spPr>
            <a:xfrm>
              <a:off x="560432"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D8BE9A-A894-4A8D-B71D-5A3605D57C3C}"/>
                </a:ext>
              </a:extLst>
            </p:cNvPr>
            <p:cNvSpPr/>
            <p:nvPr/>
          </p:nvSpPr>
          <p:spPr>
            <a:xfrm>
              <a:off x="2588890"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02F323-FFE2-4F46-9750-F6F783DA4AA1}"/>
                </a:ext>
              </a:extLst>
            </p:cNvPr>
            <p:cNvSpPr/>
            <p:nvPr/>
          </p:nvSpPr>
          <p:spPr>
            <a:xfrm>
              <a:off x="4611664"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1EE367-6C8D-4FEA-8218-91DBA656552E}"/>
                </a:ext>
              </a:extLst>
            </p:cNvPr>
            <p:cNvSpPr/>
            <p:nvPr/>
          </p:nvSpPr>
          <p:spPr>
            <a:xfrm>
              <a:off x="6645806"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3C61976-9881-429A-8926-12E9D5A37EC1}"/>
                </a:ext>
              </a:extLst>
            </p:cNvPr>
            <p:cNvCxnSpPr/>
            <p:nvPr/>
          </p:nvCxnSpPr>
          <p:spPr>
            <a:xfrm>
              <a:off x="560432" y="1982508"/>
              <a:ext cx="1963919" cy="0"/>
            </a:xfrm>
            <a:prstGeom prst="line">
              <a:avLst/>
            </a:prstGeom>
            <a:ln w="28575" cmpd="sng">
              <a:solidFill>
                <a:srgbClr val="75C0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E3D577-8565-4B51-ACAA-8C3AB35481DF}"/>
                </a:ext>
              </a:extLst>
            </p:cNvPr>
            <p:cNvCxnSpPr/>
            <p:nvPr/>
          </p:nvCxnSpPr>
          <p:spPr>
            <a:xfrm>
              <a:off x="560432" y="3259784"/>
              <a:ext cx="1963919" cy="0"/>
            </a:xfrm>
            <a:prstGeom prst="line">
              <a:avLst/>
            </a:prstGeom>
            <a:ln w="28575" cmpd="sng">
              <a:solidFill>
                <a:srgbClr val="008F8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C4B7BF-C071-4D95-B215-26D077FE4759}"/>
                </a:ext>
              </a:extLst>
            </p:cNvPr>
            <p:cNvCxnSpPr/>
            <p:nvPr/>
          </p:nvCxnSpPr>
          <p:spPr>
            <a:xfrm>
              <a:off x="560432" y="4558045"/>
              <a:ext cx="1963919" cy="0"/>
            </a:xfrm>
            <a:prstGeom prst="line">
              <a:avLst/>
            </a:prstGeom>
            <a:ln w="28575" cmpd="sng">
              <a:solidFill>
                <a:srgbClr val="00A14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01D4A-49BB-4EF5-B9F7-F1845A8C5F8A}"/>
                </a:ext>
              </a:extLst>
            </p:cNvPr>
            <p:cNvCxnSpPr/>
            <p:nvPr/>
          </p:nvCxnSpPr>
          <p:spPr>
            <a:xfrm>
              <a:off x="2588890" y="1982508"/>
              <a:ext cx="1963919" cy="0"/>
            </a:xfrm>
            <a:prstGeom prst="line">
              <a:avLst/>
            </a:prstGeom>
            <a:ln w="28575" cmpd="sng">
              <a:solidFill>
                <a:srgbClr val="00A14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C4BDC7D-BB30-485B-8D0C-883EA571A7D3}"/>
                </a:ext>
              </a:extLst>
            </p:cNvPr>
            <p:cNvCxnSpPr/>
            <p:nvPr/>
          </p:nvCxnSpPr>
          <p:spPr>
            <a:xfrm>
              <a:off x="2588890" y="3259784"/>
              <a:ext cx="1963919" cy="0"/>
            </a:xfrm>
            <a:prstGeom prst="line">
              <a:avLst/>
            </a:prstGeom>
            <a:ln w="28575" cmpd="sng">
              <a:solidFill>
                <a:srgbClr val="00A3A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E658C-3423-4CC9-B67A-8671E8CDB3F6}"/>
                </a:ext>
              </a:extLst>
            </p:cNvPr>
            <p:cNvCxnSpPr/>
            <p:nvPr/>
          </p:nvCxnSpPr>
          <p:spPr>
            <a:xfrm>
              <a:off x="2588890" y="4558045"/>
              <a:ext cx="1963919" cy="0"/>
            </a:xfrm>
            <a:prstGeom prst="line">
              <a:avLst/>
            </a:prstGeom>
            <a:ln w="28575" cmpd="sng">
              <a:solidFill>
                <a:srgbClr val="0080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FAD12-BEC6-47BC-9E9F-9F9584249C05}"/>
                </a:ext>
              </a:extLst>
            </p:cNvPr>
            <p:cNvCxnSpPr/>
            <p:nvPr/>
          </p:nvCxnSpPr>
          <p:spPr>
            <a:xfrm>
              <a:off x="4617348" y="1982508"/>
              <a:ext cx="1963919" cy="0"/>
            </a:xfrm>
            <a:prstGeom prst="line">
              <a:avLst/>
            </a:prstGeom>
            <a:ln w="28575" cmpd="sng">
              <a:solidFill>
                <a:srgbClr val="0080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702851-10C0-43BC-881C-C6DDA6A2920E}"/>
                </a:ext>
              </a:extLst>
            </p:cNvPr>
            <p:cNvCxnSpPr/>
            <p:nvPr/>
          </p:nvCxnSpPr>
          <p:spPr>
            <a:xfrm>
              <a:off x="4617348" y="3259784"/>
              <a:ext cx="1963919" cy="0"/>
            </a:xfrm>
            <a:prstGeom prst="line">
              <a:avLst/>
            </a:prstGeom>
            <a:ln w="28575" cmpd="sng">
              <a:solidFill>
                <a:srgbClr val="00ADE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B80229-3976-4E76-A62C-60ADD9F07259}"/>
                </a:ext>
              </a:extLst>
            </p:cNvPr>
            <p:cNvCxnSpPr/>
            <p:nvPr/>
          </p:nvCxnSpPr>
          <p:spPr>
            <a:xfrm>
              <a:off x="4617348" y="4558045"/>
              <a:ext cx="1963919" cy="0"/>
            </a:xfrm>
            <a:prstGeom prst="line">
              <a:avLst/>
            </a:prstGeom>
            <a:ln w="28575" cmpd="sng">
              <a:solidFill>
                <a:srgbClr val="75C0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E540A9-21E9-4629-B454-21962B9E0FD0}"/>
                </a:ext>
              </a:extLst>
            </p:cNvPr>
            <p:cNvCxnSpPr/>
            <p:nvPr/>
          </p:nvCxnSpPr>
          <p:spPr>
            <a:xfrm>
              <a:off x="6645806" y="1982508"/>
              <a:ext cx="1963919" cy="0"/>
            </a:xfrm>
            <a:prstGeom prst="line">
              <a:avLst/>
            </a:prstGeom>
            <a:ln w="28575" cmpd="sng">
              <a:solidFill>
                <a:srgbClr val="40A99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CEFA43-53F6-4C76-949F-BF1CD59D6CDB}"/>
                </a:ext>
              </a:extLst>
            </p:cNvPr>
            <p:cNvCxnSpPr/>
            <p:nvPr/>
          </p:nvCxnSpPr>
          <p:spPr>
            <a:xfrm>
              <a:off x="6645806" y="3259784"/>
              <a:ext cx="1963919" cy="0"/>
            </a:xfrm>
            <a:prstGeom prst="line">
              <a:avLst/>
            </a:prstGeom>
            <a:ln w="28575" cmpd="sng">
              <a:solidFill>
                <a:srgbClr val="8DD7F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FD05FB-3563-4CDE-A77C-00740EE1ABDB}"/>
                </a:ext>
              </a:extLst>
            </p:cNvPr>
            <p:cNvCxnSpPr/>
            <p:nvPr/>
          </p:nvCxnSpPr>
          <p:spPr>
            <a:xfrm>
              <a:off x="6645806" y="4558045"/>
              <a:ext cx="1963919" cy="0"/>
            </a:xfrm>
            <a:prstGeom prst="line">
              <a:avLst/>
            </a:prstGeom>
            <a:ln w="28575" cmpd="sng">
              <a:solidFill>
                <a:srgbClr val="008F8D"/>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Text Placeholder 18">
            <a:extLst>
              <a:ext uri="{FF2B5EF4-FFF2-40B4-BE49-F238E27FC236}">
                <a16:creationId xmlns:a16="http://schemas.microsoft.com/office/drawing/2014/main" id="{526B89EA-0484-4BE0-BB64-8DA38C4D9D29}"/>
              </a:ext>
            </a:extLst>
          </p:cNvPr>
          <p:cNvSpPr>
            <a:spLocks noGrp="1"/>
          </p:cNvSpPr>
          <p:nvPr>
            <p:ph type="body" sz="quarter" idx="11" hasCustomPrompt="1"/>
          </p:nvPr>
        </p:nvSpPr>
        <p:spPr>
          <a:xfrm>
            <a:off x="909981" y="1151712"/>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34" name="Text Placeholder 20">
            <a:extLst>
              <a:ext uri="{FF2B5EF4-FFF2-40B4-BE49-F238E27FC236}">
                <a16:creationId xmlns:a16="http://schemas.microsoft.com/office/drawing/2014/main" id="{CA06D882-2140-47A1-88EF-B6DDB14C7B53}"/>
              </a:ext>
            </a:extLst>
          </p:cNvPr>
          <p:cNvSpPr>
            <a:spLocks noGrp="1"/>
          </p:cNvSpPr>
          <p:nvPr>
            <p:ph type="body" sz="quarter" idx="12" hasCustomPrompt="1"/>
          </p:nvPr>
        </p:nvSpPr>
        <p:spPr>
          <a:xfrm>
            <a:off x="909973"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35" name="Text Placeholder 18">
            <a:extLst>
              <a:ext uri="{FF2B5EF4-FFF2-40B4-BE49-F238E27FC236}">
                <a16:creationId xmlns:a16="http://schemas.microsoft.com/office/drawing/2014/main" id="{01FA0FB9-AAF0-463C-8765-C1B4F59BD1F0}"/>
              </a:ext>
            </a:extLst>
          </p:cNvPr>
          <p:cNvSpPr>
            <a:spLocks noGrp="1"/>
          </p:cNvSpPr>
          <p:nvPr>
            <p:ph type="body" sz="quarter" idx="13" hasCustomPrompt="1"/>
          </p:nvPr>
        </p:nvSpPr>
        <p:spPr>
          <a:xfrm>
            <a:off x="3604739" y="1151712"/>
            <a:ext cx="2309028" cy="287867"/>
          </a:xfrm>
          <a:prstGeom prst="rect">
            <a:avLst/>
          </a:prstGeom>
        </p:spPr>
        <p:txBody>
          <a:bodyPr lIns="0" tIns="0" rIns="0" bIns="0" anchor="ctr" anchorCtr="0">
            <a:normAutofit/>
          </a:bodyPr>
          <a:lstStyle>
            <a:lvl1pPr marL="0" indent="0" algn="ctr">
              <a:tabLst/>
              <a:defRPr sz="1200" b="1">
                <a:solidFill>
                  <a:schemeClr val="tx1"/>
                </a:solidFill>
              </a:defRPr>
            </a:lvl1pPr>
          </a:lstStyle>
          <a:p>
            <a:pPr lvl="0"/>
            <a:r>
              <a:rPr lang="en-US" dirty="0"/>
              <a:t>Text here</a:t>
            </a:r>
            <a:endParaRPr lang="fr-FR" dirty="0"/>
          </a:p>
        </p:txBody>
      </p:sp>
      <p:sp>
        <p:nvSpPr>
          <p:cNvPr id="36" name="Text Placeholder 20">
            <a:extLst>
              <a:ext uri="{FF2B5EF4-FFF2-40B4-BE49-F238E27FC236}">
                <a16:creationId xmlns:a16="http://schemas.microsoft.com/office/drawing/2014/main" id="{027B7466-2324-4BAC-AD27-44F3CAFC7E68}"/>
              </a:ext>
            </a:extLst>
          </p:cNvPr>
          <p:cNvSpPr>
            <a:spLocks noGrp="1"/>
          </p:cNvSpPr>
          <p:nvPr>
            <p:ph type="body" sz="quarter" idx="14" hasCustomPrompt="1"/>
          </p:nvPr>
        </p:nvSpPr>
        <p:spPr>
          <a:xfrm>
            <a:off x="3604731"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37" name="Text Placeholder 18">
            <a:extLst>
              <a:ext uri="{FF2B5EF4-FFF2-40B4-BE49-F238E27FC236}">
                <a16:creationId xmlns:a16="http://schemas.microsoft.com/office/drawing/2014/main" id="{84F5F7E8-6646-4049-B53F-49F273515543}"/>
              </a:ext>
            </a:extLst>
          </p:cNvPr>
          <p:cNvSpPr>
            <a:spLocks noGrp="1"/>
          </p:cNvSpPr>
          <p:nvPr>
            <p:ph type="body" sz="quarter" idx="15" hasCustomPrompt="1"/>
          </p:nvPr>
        </p:nvSpPr>
        <p:spPr>
          <a:xfrm>
            <a:off x="6293541" y="1151712"/>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38" name="Text Placeholder 20">
            <a:extLst>
              <a:ext uri="{FF2B5EF4-FFF2-40B4-BE49-F238E27FC236}">
                <a16:creationId xmlns:a16="http://schemas.microsoft.com/office/drawing/2014/main" id="{15E96863-B8C0-4D68-96CD-36CB094D411E}"/>
              </a:ext>
            </a:extLst>
          </p:cNvPr>
          <p:cNvSpPr>
            <a:spLocks noGrp="1"/>
          </p:cNvSpPr>
          <p:nvPr>
            <p:ph type="body" sz="quarter" idx="16" hasCustomPrompt="1"/>
          </p:nvPr>
        </p:nvSpPr>
        <p:spPr>
          <a:xfrm>
            <a:off x="6293532"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39" name="Text Placeholder 18">
            <a:extLst>
              <a:ext uri="{FF2B5EF4-FFF2-40B4-BE49-F238E27FC236}">
                <a16:creationId xmlns:a16="http://schemas.microsoft.com/office/drawing/2014/main" id="{44A05E8B-0D82-4A57-9C00-AA2D538F151C}"/>
              </a:ext>
            </a:extLst>
          </p:cNvPr>
          <p:cNvSpPr>
            <a:spLocks noGrp="1"/>
          </p:cNvSpPr>
          <p:nvPr>
            <p:ph type="body" sz="quarter" idx="17" hasCustomPrompt="1"/>
          </p:nvPr>
        </p:nvSpPr>
        <p:spPr>
          <a:xfrm>
            <a:off x="9020533" y="1151712"/>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0" name="Text Placeholder 20">
            <a:extLst>
              <a:ext uri="{FF2B5EF4-FFF2-40B4-BE49-F238E27FC236}">
                <a16:creationId xmlns:a16="http://schemas.microsoft.com/office/drawing/2014/main" id="{130502D9-7257-4F63-8651-A5A0BE9E5DAA}"/>
              </a:ext>
            </a:extLst>
          </p:cNvPr>
          <p:cNvSpPr>
            <a:spLocks noGrp="1"/>
          </p:cNvSpPr>
          <p:nvPr>
            <p:ph type="body" sz="quarter" idx="18" hasCustomPrompt="1"/>
          </p:nvPr>
        </p:nvSpPr>
        <p:spPr>
          <a:xfrm>
            <a:off x="9020525"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49" name="Text Placeholder 18">
            <a:extLst>
              <a:ext uri="{FF2B5EF4-FFF2-40B4-BE49-F238E27FC236}">
                <a16:creationId xmlns:a16="http://schemas.microsoft.com/office/drawing/2014/main" id="{E70ECE79-4BF4-40DB-99D0-6BB01366A495}"/>
              </a:ext>
            </a:extLst>
          </p:cNvPr>
          <p:cNvSpPr>
            <a:spLocks noGrp="1"/>
          </p:cNvSpPr>
          <p:nvPr>
            <p:ph type="body" sz="quarter" idx="19" hasCustomPrompt="1"/>
          </p:nvPr>
        </p:nvSpPr>
        <p:spPr>
          <a:xfrm>
            <a:off x="909981"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0" name="Text Placeholder 20">
            <a:extLst>
              <a:ext uri="{FF2B5EF4-FFF2-40B4-BE49-F238E27FC236}">
                <a16:creationId xmlns:a16="http://schemas.microsoft.com/office/drawing/2014/main" id="{DC2F8F47-889C-4CCA-B0E2-DA7BE9D6A175}"/>
              </a:ext>
            </a:extLst>
          </p:cNvPr>
          <p:cNvSpPr>
            <a:spLocks noGrp="1"/>
          </p:cNvSpPr>
          <p:nvPr>
            <p:ph type="body" sz="quarter" idx="20" hasCustomPrompt="1"/>
          </p:nvPr>
        </p:nvSpPr>
        <p:spPr>
          <a:xfrm>
            <a:off x="909973"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1" name="Text Placeholder 18">
            <a:extLst>
              <a:ext uri="{FF2B5EF4-FFF2-40B4-BE49-F238E27FC236}">
                <a16:creationId xmlns:a16="http://schemas.microsoft.com/office/drawing/2014/main" id="{07D13B75-ACF1-4ECA-90C5-0067DDB21497}"/>
              </a:ext>
            </a:extLst>
          </p:cNvPr>
          <p:cNvSpPr>
            <a:spLocks noGrp="1"/>
          </p:cNvSpPr>
          <p:nvPr>
            <p:ph type="body" sz="quarter" idx="21" hasCustomPrompt="1"/>
          </p:nvPr>
        </p:nvSpPr>
        <p:spPr>
          <a:xfrm>
            <a:off x="3604739"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2" name="Text Placeholder 20">
            <a:extLst>
              <a:ext uri="{FF2B5EF4-FFF2-40B4-BE49-F238E27FC236}">
                <a16:creationId xmlns:a16="http://schemas.microsoft.com/office/drawing/2014/main" id="{F43DF896-7FDA-4DF8-8CA6-7A0755DAE431}"/>
              </a:ext>
            </a:extLst>
          </p:cNvPr>
          <p:cNvSpPr>
            <a:spLocks noGrp="1"/>
          </p:cNvSpPr>
          <p:nvPr>
            <p:ph type="body" sz="quarter" idx="22" hasCustomPrompt="1"/>
          </p:nvPr>
        </p:nvSpPr>
        <p:spPr>
          <a:xfrm>
            <a:off x="3604731"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3" name="Text Placeholder 18">
            <a:extLst>
              <a:ext uri="{FF2B5EF4-FFF2-40B4-BE49-F238E27FC236}">
                <a16:creationId xmlns:a16="http://schemas.microsoft.com/office/drawing/2014/main" id="{7651FF87-DF97-4C9E-99AE-3B279A43ED77}"/>
              </a:ext>
            </a:extLst>
          </p:cNvPr>
          <p:cNvSpPr>
            <a:spLocks noGrp="1"/>
          </p:cNvSpPr>
          <p:nvPr>
            <p:ph type="body" sz="quarter" idx="23" hasCustomPrompt="1"/>
          </p:nvPr>
        </p:nvSpPr>
        <p:spPr>
          <a:xfrm>
            <a:off x="6293541"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4" name="Text Placeholder 20">
            <a:extLst>
              <a:ext uri="{FF2B5EF4-FFF2-40B4-BE49-F238E27FC236}">
                <a16:creationId xmlns:a16="http://schemas.microsoft.com/office/drawing/2014/main" id="{AF0AF0DA-7468-4D3D-A84E-92DF2B8013DA}"/>
              </a:ext>
            </a:extLst>
          </p:cNvPr>
          <p:cNvSpPr>
            <a:spLocks noGrp="1"/>
          </p:cNvSpPr>
          <p:nvPr>
            <p:ph type="body" sz="quarter" idx="24" hasCustomPrompt="1"/>
          </p:nvPr>
        </p:nvSpPr>
        <p:spPr>
          <a:xfrm>
            <a:off x="6293532"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5" name="Text Placeholder 18">
            <a:extLst>
              <a:ext uri="{FF2B5EF4-FFF2-40B4-BE49-F238E27FC236}">
                <a16:creationId xmlns:a16="http://schemas.microsoft.com/office/drawing/2014/main" id="{59F9ABE2-113D-4718-80A0-2235143FD659}"/>
              </a:ext>
            </a:extLst>
          </p:cNvPr>
          <p:cNvSpPr>
            <a:spLocks noGrp="1"/>
          </p:cNvSpPr>
          <p:nvPr>
            <p:ph type="body" sz="quarter" idx="25" hasCustomPrompt="1"/>
          </p:nvPr>
        </p:nvSpPr>
        <p:spPr>
          <a:xfrm>
            <a:off x="9020533"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6" name="Text Placeholder 20">
            <a:extLst>
              <a:ext uri="{FF2B5EF4-FFF2-40B4-BE49-F238E27FC236}">
                <a16:creationId xmlns:a16="http://schemas.microsoft.com/office/drawing/2014/main" id="{345C152D-99A2-464B-9BA4-BA3F1F76D692}"/>
              </a:ext>
            </a:extLst>
          </p:cNvPr>
          <p:cNvSpPr>
            <a:spLocks noGrp="1"/>
          </p:cNvSpPr>
          <p:nvPr>
            <p:ph type="body" sz="quarter" idx="26" hasCustomPrompt="1"/>
          </p:nvPr>
        </p:nvSpPr>
        <p:spPr>
          <a:xfrm>
            <a:off x="9020525"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7" name="Text Placeholder 18">
            <a:extLst>
              <a:ext uri="{FF2B5EF4-FFF2-40B4-BE49-F238E27FC236}">
                <a16:creationId xmlns:a16="http://schemas.microsoft.com/office/drawing/2014/main" id="{B5F16EB4-8E61-4BC6-9070-EA790AC73E59}"/>
              </a:ext>
            </a:extLst>
          </p:cNvPr>
          <p:cNvSpPr>
            <a:spLocks noGrp="1"/>
          </p:cNvSpPr>
          <p:nvPr>
            <p:ph type="body" sz="quarter" idx="27" hasCustomPrompt="1"/>
          </p:nvPr>
        </p:nvSpPr>
        <p:spPr>
          <a:xfrm>
            <a:off x="909981"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8" name="Text Placeholder 20">
            <a:extLst>
              <a:ext uri="{FF2B5EF4-FFF2-40B4-BE49-F238E27FC236}">
                <a16:creationId xmlns:a16="http://schemas.microsoft.com/office/drawing/2014/main" id="{EBCB3E39-ED54-4FC9-8F25-CAC1023A786A}"/>
              </a:ext>
            </a:extLst>
          </p:cNvPr>
          <p:cNvSpPr>
            <a:spLocks noGrp="1"/>
          </p:cNvSpPr>
          <p:nvPr>
            <p:ph type="body" sz="quarter" idx="28" hasCustomPrompt="1"/>
          </p:nvPr>
        </p:nvSpPr>
        <p:spPr>
          <a:xfrm>
            <a:off x="909973"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9" name="Text Placeholder 18">
            <a:extLst>
              <a:ext uri="{FF2B5EF4-FFF2-40B4-BE49-F238E27FC236}">
                <a16:creationId xmlns:a16="http://schemas.microsoft.com/office/drawing/2014/main" id="{F4ACFB92-2583-441B-BED6-463D323CFFDD}"/>
              </a:ext>
            </a:extLst>
          </p:cNvPr>
          <p:cNvSpPr>
            <a:spLocks noGrp="1"/>
          </p:cNvSpPr>
          <p:nvPr>
            <p:ph type="body" sz="quarter" idx="29" hasCustomPrompt="1"/>
          </p:nvPr>
        </p:nvSpPr>
        <p:spPr>
          <a:xfrm>
            <a:off x="3604739"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60" name="Text Placeholder 20">
            <a:extLst>
              <a:ext uri="{FF2B5EF4-FFF2-40B4-BE49-F238E27FC236}">
                <a16:creationId xmlns:a16="http://schemas.microsoft.com/office/drawing/2014/main" id="{FC153FF7-052A-41CF-8E3F-097141200AE7}"/>
              </a:ext>
            </a:extLst>
          </p:cNvPr>
          <p:cNvSpPr>
            <a:spLocks noGrp="1"/>
          </p:cNvSpPr>
          <p:nvPr>
            <p:ph type="body" sz="quarter" idx="30" hasCustomPrompt="1"/>
          </p:nvPr>
        </p:nvSpPr>
        <p:spPr>
          <a:xfrm>
            <a:off x="3604731"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61" name="Text Placeholder 18">
            <a:extLst>
              <a:ext uri="{FF2B5EF4-FFF2-40B4-BE49-F238E27FC236}">
                <a16:creationId xmlns:a16="http://schemas.microsoft.com/office/drawing/2014/main" id="{A1B47D99-F50E-4898-800E-2141F3B6C1D4}"/>
              </a:ext>
            </a:extLst>
          </p:cNvPr>
          <p:cNvSpPr>
            <a:spLocks noGrp="1"/>
          </p:cNvSpPr>
          <p:nvPr>
            <p:ph type="body" sz="quarter" idx="31" hasCustomPrompt="1"/>
          </p:nvPr>
        </p:nvSpPr>
        <p:spPr>
          <a:xfrm>
            <a:off x="6293541"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62" name="Text Placeholder 20">
            <a:extLst>
              <a:ext uri="{FF2B5EF4-FFF2-40B4-BE49-F238E27FC236}">
                <a16:creationId xmlns:a16="http://schemas.microsoft.com/office/drawing/2014/main" id="{9959728A-C8EC-487A-B383-B2BC4F4931F6}"/>
              </a:ext>
            </a:extLst>
          </p:cNvPr>
          <p:cNvSpPr>
            <a:spLocks noGrp="1"/>
          </p:cNvSpPr>
          <p:nvPr>
            <p:ph type="body" sz="quarter" idx="32" hasCustomPrompt="1"/>
          </p:nvPr>
        </p:nvSpPr>
        <p:spPr>
          <a:xfrm>
            <a:off x="6293532"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63" name="Text Placeholder 18">
            <a:extLst>
              <a:ext uri="{FF2B5EF4-FFF2-40B4-BE49-F238E27FC236}">
                <a16:creationId xmlns:a16="http://schemas.microsoft.com/office/drawing/2014/main" id="{8ABD337A-92E1-4D4E-89C0-90D585F21E54}"/>
              </a:ext>
            </a:extLst>
          </p:cNvPr>
          <p:cNvSpPr>
            <a:spLocks noGrp="1"/>
          </p:cNvSpPr>
          <p:nvPr>
            <p:ph type="body" sz="quarter" idx="33" hasCustomPrompt="1"/>
          </p:nvPr>
        </p:nvSpPr>
        <p:spPr>
          <a:xfrm>
            <a:off x="9020533"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64" name="Text Placeholder 20">
            <a:extLst>
              <a:ext uri="{FF2B5EF4-FFF2-40B4-BE49-F238E27FC236}">
                <a16:creationId xmlns:a16="http://schemas.microsoft.com/office/drawing/2014/main" id="{6F274DC9-07CF-4629-9428-03CE8AE4A4FE}"/>
              </a:ext>
            </a:extLst>
          </p:cNvPr>
          <p:cNvSpPr>
            <a:spLocks noGrp="1"/>
          </p:cNvSpPr>
          <p:nvPr>
            <p:ph type="body" sz="quarter" idx="34" hasCustomPrompt="1"/>
          </p:nvPr>
        </p:nvSpPr>
        <p:spPr>
          <a:xfrm>
            <a:off x="9020525"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68" name="Rectangle 67">
            <a:extLst>
              <a:ext uri="{FF2B5EF4-FFF2-40B4-BE49-F238E27FC236}">
                <a16:creationId xmlns:a16="http://schemas.microsoft.com/office/drawing/2014/main" id="{05556C3B-34C4-436C-A177-8000BEBAF5A0}"/>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 name="TextBox 70">
            <a:extLst>
              <a:ext uri="{FF2B5EF4-FFF2-40B4-BE49-F238E27FC236}">
                <a16:creationId xmlns:a16="http://schemas.microsoft.com/office/drawing/2014/main" id="{CDB40C0F-5AA1-4F1C-A0D5-77B8CA2BE5E8}"/>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72" name="Title Placeholder 8">
            <a:extLst>
              <a:ext uri="{FF2B5EF4-FFF2-40B4-BE49-F238E27FC236}">
                <a16:creationId xmlns:a16="http://schemas.microsoft.com/office/drawing/2014/main" id="{F1B15C02-979A-4DD2-A166-EB6768266F8D}"/>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73" name="Text Placeholder 6">
            <a:extLst>
              <a:ext uri="{FF2B5EF4-FFF2-40B4-BE49-F238E27FC236}">
                <a16:creationId xmlns:a16="http://schemas.microsoft.com/office/drawing/2014/main" id="{34C6FBDA-8DE9-47DC-A991-BA2D9F5FB2B2}"/>
              </a:ext>
            </a:extLst>
          </p:cNvPr>
          <p:cNvSpPr>
            <a:spLocks noGrp="1"/>
          </p:cNvSpPr>
          <p:nvPr>
            <p:ph type="body" sz="quarter" idx="35"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pic>
        <p:nvPicPr>
          <p:cNvPr id="65" name="Picture 64" descr="A picture containing text&#10;&#10;Description automatically generated">
            <a:extLst>
              <a:ext uri="{FF2B5EF4-FFF2-40B4-BE49-F238E27FC236}">
                <a16:creationId xmlns:a16="http://schemas.microsoft.com/office/drawing/2014/main" id="{2B1EBB33-F478-4B6E-A99F-2C65D913A1DE}"/>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655176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_Boxes slide_0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12" name="Group 11">
            <a:extLst>
              <a:ext uri="{FF2B5EF4-FFF2-40B4-BE49-F238E27FC236}">
                <a16:creationId xmlns:a16="http://schemas.microsoft.com/office/drawing/2014/main" id="{B331DFA9-B5AA-448B-A620-45699F537D19}"/>
              </a:ext>
            </a:extLst>
          </p:cNvPr>
          <p:cNvGrpSpPr/>
          <p:nvPr/>
        </p:nvGrpSpPr>
        <p:grpSpPr>
          <a:xfrm>
            <a:off x="3314700" y="969327"/>
            <a:ext cx="5562600" cy="5172896"/>
            <a:chOff x="2474243" y="726994"/>
            <a:chExt cx="4171950" cy="3879672"/>
          </a:xfrm>
        </p:grpSpPr>
        <p:cxnSp>
          <p:nvCxnSpPr>
            <p:cNvPr id="13" name="Straight Connector 12">
              <a:extLst>
                <a:ext uri="{FF2B5EF4-FFF2-40B4-BE49-F238E27FC236}">
                  <a16:creationId xmlns:a16="http://schemas.microsoft.com/office/drawing/2014/main" id="{C6FE69CF-8183-4023-ADFD-A0FF8AD01612}"/>
                </a:ext>
              </a:extLst>
            </p:cNvPr>
            <p:cNvCxnSpPr/>
            <p:nvPr/>
          </p:nvCxnSpPr>
          <p:spPr>
            <a:xfrm>
              <a:off x="2474243" y="736519"/>
              <a:ext cx="0" cy="3860042"/>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109835-42FE-4FE6-B3DE-7C89350CD1AB}"/>
                </a:ext>
              </a:extLst>
            </p:cNvPr>
            <p:cNvCxnSpPr/>
            <p:nvPr/>
          </p:nvCxnSpPr>
          <p:spPr>
            <a:xfrm>
              <a:off x="4560218" y="746624"/>
              <a:ext cx="0" cy="3860042"/>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EA2E03-EE34-430C-B758-699D6FFD141F}"/>
                </a:ext>
              </a:extLst>
            </p:cNvPr>
            <p:cNvCxnSpPr/>
            <p:nvPr/>
          </p:nvCxnSpPr>
          <p:spPr>
            <a:xfrm>
              <a:off x="6646193" y="726994"/>
              <a:ext cx="0" cy="3860042"/>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C71ABE9-2B1A-48EB-84DC-896F66CECDFB}"/>
              </a:ext>
            </a:extLst>
          </p:cNvPr>
          <p:cNvGrpSpPr/>
          <p:nvPr/>
        </p:nvGrpSpPr>
        <p:grpSpPr>
          <a:xfrm>
            <a:off x="714636" y="2610115"/>
            <a:ext cx="10762737" cy="1778992"/>
            <a:chOff x="542726" y="1957586"/>
            <a:chExt cx="8072053" cy="1334244"/>
          </a:xfrm>
        </p:grpSpPr>
        <p:cxnSp>
          <p:nvCxnSpPr>
            <p:cNvPr id="17" name="Straight Connector 16">
              <a:extLst>
                <a:ext uri="{FF2B5EF4-FFF2-40B4-BE49-F238E27FC236}">
                  <a16:creationId xmlns:a16="http://schemas.microsoft.com/office/drawing/2014/main" id="{1BC73F70-91B9-4A06-A51E-B1FF0C046FC3}"/>
                </a:ext>
              </a:extLst>
            </p:cNvPr>
            <p:cNvCxnSpPr/>
            <p:nvPr/>
          </p:nvCxnSpPr>
          <p:spPr>
            <a:xfrm>
              <a:off x="542726" y="1957586"/>
              <a:ext cx="8072053" cy="0"/>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D007B0-AD1F-4280-A671-91C5A673D57D}"/>
                </a:ext>
              </a:extLst>
            </p:cNvPr>
            <p:cNvCxnSpPr/>
            <p:nvPr/>
          </p:nvCxnSpPr>
          <p:spPr>
            <a:xfrm>
              <a:off x="542726" y="3291830"/>
              <a:ext cx="8072053" cy="0"/>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Text Placeholder 18">
            <a:extLst>
              <a:ext uri="{FF2B5EF4-FFF2-40B4-BE49-F238E27FC236}">
                <a16:creationId xmlns:a16="http://schemas.microsoft.com/office/drawing/2014/main" id="{0C03E5A5-8C89-4F8A-B60C-0CA1F10B60F1}"/>
              </a:ext>
            </a:extLst>
          </p:cNvPr>
          <p:cNvSpPr>
            <a:spLocks noGrp="1"/>
          </p:cNvSpPr>
          <p:nvPr>
            <p:ph type="body" sz="quarter" idx="11" hasCustomPrompt="1"/>
          </p:nvPr>
        </p:nvSpPr>
        <p:spPr>
          <a:xfrm>
            <a:off x="714639"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1" name="Text Placeholder 20">
            <a:extLst>
              <a:ext uri="{FF2B5EF4-FFF2-40B4-BE49-F238E27FC236}">
                <a16:creationId xmlns:a16="http://schemas.microsoft.com/office/drawing/2014/main" id="{C27F9344-FA92-4564-A4D5-8D42BFAC9A92}"/>
              </a:ext>
            </a:extLst>
          </p:cNvPr>
          <p:cNvSpPr>
            <a:spLocks noGrp="1"/>
          </p:cNvSpPr>
          <p:nvPr>
            <p:ph type="body" sz="quarter" idx="12" hasCustomPrompt="1"/>
          </p:nvPr>
        </p:nvSpPr>
        <p:spPr>
          <a:xfrm>
            <a:off x="714631"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24" name="Text Placeholder 18">
            <a:extLst>
              <a:ext uri="{FF2B5EF4-FFF2-40B4-BE49-F238E27FC236}">
                <a16:creationId xmlns:a16="http://schemas.microsoft.com/office/drawing/2014/main" id="{CDF2F33E-5C40-4552-83F0-0453108CCED8}"/>
              </a:ext>
            </a:extLst>
          </p:cNvPr>
          <p:cNvSpPr>
            <a:spLocks noGrp="1"/>
          </p:cNvSpPr>
          <p:nvPr>
            <p:ph type="body" sz="quarter" idx="13" hasCustomPrompt="1"/>
          </p:nvPr>
        </p:nvSpPr>
        <p:spPr>
          <a:xfrm>
            <a:off x="3543781"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5" name="Text Placeholder 20">
            <a:extLst>
              <a:ext uri="{FF2B5EF4-FFF2-40B4-BE49-F238E27FC236}">
                <a16:creationId xmlns:a16="http://schemas.microsoft.com/office/drawing/2014/main" id="{F7D82294-9A32-4D00-8803-FE71790FFDDA}"/>
              </a:ext>
            </a:extLst>
          </p:cNvPr>
          <p:cNvSpPr>
            <a:spLocks noGrp="1"/>
          </p:cNvSpPr>
          <p:nvPr>
            <p:ph type="body" sz="quarter" idx="14" hasCustomPrompt="1"/>
          </p:nvPr>
        </p:nvSpPr>
        <p:spPr>
          <a:xfrm>
            <a:off x="3543772"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26" name="Text Placeholder 18">
            <a:extLst>
              <a:ext uri="{FF2B5EF4-FFF2-40B4-BE49-F238E27FC236}">
                <a16:creationId xmlns:a16="http://schemas.microsoft.com/office/drawing/2014/main" id="{43A0C1BF-D4BF-4EEF-9042-EB8597611AD5}"/>
              </a:ext>
            </a:extLst>
          </p:cNvPr>
          <p:cNvSpPr>
            <a:spLocks noGrp="1"/>
          </p:cNvSpPr>
          <p:nvPr>
            <p:ph type="body" sz="quarter" idx="15" hasCustomPrompt="1"/>
          </p:nvPr>
        </p:nvSpPr>
        <p:spPr>
          <a:xfrm>
            <a:off x="6324017"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7" name="Text Placeholder 20">
            <a:extLst>
              <a:ext uri="{FF2B5EF4-FFF2-40B4-BE49-F238E27FC236}">
                <a16:creationId xmlns:a16="http://schemas.microsoft.com/office/drawing/2014/main" id="{99E5A40A-802B-4A28-9E8C-C7FF2B67EC0E}"/>
              </a:ext>
            </a:extLst>
          </p:cNvPr>
          <p:cNvSpPr>
            <a:spLocks noGrp="1"/>
          </p:cNvSpPr>
          <p:nvPr>
            <p:ph type="body" sz="quarter" idx="16" hasCustomPrompt="1"/>
          </p:nvPr>
        </p:nvSpPr>
        <p:spPr>
          <a:xfrm>
            <a:off x="6324013"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28" name="Text Placeholder 18">
            <a:extLst>
              <a:ext uri="{FF2B5EF4-FFF2-40B4-BE49-F238E27FC236}">
                <a16:creationId xmlns:a16="http://schemas.microsoft.com/office/drawing/2014/main" id="{BC845D69-AACF-4228-8FD8-715DA2EBEDFD}"/>
              </a:ext>
            </a:extLst>
          </p:cNvPr>
          <p:cNvSpPr>
            <a:spLocks noGrp="1"/>
          </p:cNvSpPr>
          <p:nvPr>
            <p:ph type="body" sz="quarter" idx="17" hasCustomPrompt="1"/>
          </p:nvPr>
        </p:nvSpPr>
        <p:spPr>
          <a:xfrm>
            <a:off x="9162771"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9" name="Text Placeholder 20">
            <a:extLst>
              <a:ext uri="{FF2B5EF4-FFF2-40B4-BE49-F238E27FC236}">
                <a16:creationId xmlns:a16="http://schemas.microsoft.com/office/drawing/2014/main" id="{C2D399A9-BECD-42DA-AECD-CA2A21AFF798}"/>
              </a:ext>
            </a:extLst>
          </p:cNvPr>
          <p:cNvSpPr>
            <a:spLocks noGrp="1"/>
          </p:cNvSpPr>
          <p:nvPr>
            <p:ph type="body" sz="quarter" idx="18" hasCustomPrompt="1"/>
          </p:nvPr>
        </p:nvSpPr>
        <p:spPr>
          <a:xfrm>
            <a:off x="9162767"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2" name="Text Placeholder 18">
            <a:extLst>
              <a:ext uri="{FF2B5EF4-FFF2-40B4-BE49-F238E27FC236}">
                <a16:creationId xmlns:a16="http://schemas.microsoft.com/office/drawing/2014/main" id="{484B3272-02E4-4D69-A233-64EECCBDDF0C}"/>
              </a:ext>
            </a:extLst>
          </p:cNvPr>
          <p:cNvSpPr>
            <a:spLocks noGrp="1"/>
          </p:cNvSpPr>
          <p:nvPr>
            <p:ph type="body" sz="quarter" idx="19" hasCustomPrompt="1"/>
          </p:nvPr>
        </p:nvSpPr>
        <p:spPr>
          <a:xfrm>
            <a:off x="714639"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3" name="Text Placeholder 20">
            <a:extLst>
              <a:ext uri="{FF2B5EF4-FFF2-40B4-BE49-F238E27FC236}">
                <a16:creationId xmlns:a16="http://schemas.microsoft.com/office/drawing/2014/main" id="{3D318417-8F5E-4346-ADC9-B02344F460B8}"/>
              </a:ext>
            </a:extLst>
          </p:cNvPr>
          <p:cNvSpPr>
            <a:spLocks noGrp="1"/>
          </p:cNvSpPr>
          <p:nvPr>
            <p:ph type="body" sz="quarter" idx="20" hasCustomPrompt="1"/>
          </p:nvPr>
        </p:nvSpPr>
        <p:spPr>
          <a:xfrm>
            <a:off x="714631"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4" name="Text Placeholder 18">
            <a:extLst>
              <a:ext uri="{FF2B5EF4-FFF2-40B4-BE49-F238E27FC236}">
                <a16:creationId xmlns:a16="http://schemas.microsoft.com/office/drawing/2014/main" id="{AC3975A8-74AE-483D-9424-FE2919625423}"/>
              </a:ext>
            </a:extLst>
          </p:cNvPr>
          <p:cNvSpPr>
            <a:spLocks noGrp="1"/>
          </p:cNvSpPr>
          <p:nvPr>
            <p:ph type="body" sz="quarter" idx="21" hasCustomPrompt="1"/>
          </p:nvPr>
        </p:nvSpPr>
        <p:spPr>
          <a:xfrm>
            <a:off x="3543781"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5" name="Text Placeholder 20">
            <a:extLst>
              <a:ext uri="{FF2B5EF4-FFF2-40B4-BE49-F238E27FC236}">
                <a16:creationId xmlns:a16="http://schemas.microsoft.com/office/drawing/2014/main" id="{2908A382-A9D5-4736-AAEF-3714B84A517F}"/>
              </a:ext>
            </a:extLst>
          </p:cNvPr>
          <p:cNvSpPr>
            <a:spLocks noGrp="1"/>
          </p:cNvSpPr>
          <p:nvPr>
            <p:ph type="body" sz="quarter" idx="22" hasCustomPrompt="1"/>
          </p:nvPr>
        </p:nvSpPr>
        <p:spPr>
          <a:xfrm>
            <a:off x="3543772"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6" name="Text Placeholder 18">
            <a:extLst>
              <a:ext uri="{FF2B5EF4-FFF2-40B4-BE49-F238E27FC236}">
                <a16:creationId xmlns:a16="http://schemas.microsoft.com/office/drawing/2014/main" id="{930CEF70-5F9E-4AE7-8AD7-9110C2E35133}"/>
              </a:ext>
            </a:extLst>
          </p:cNvPr>
          <p:cNvSpPr>
            <a:spLocks noGrp="1"/>
          </p:cNvSpPr>
          <p:nvPr>
            <p:ph type="body" sz="quarter" idx="23" hasCustomPrompt="1"/>
          </p:nvPr>
        </p:nvSpPr>
        <p:spPr>
          <a:xfrm>
            <a:off x="6324017"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7" name="Text Placeholder 20">
            <a:extLst>
              <a:ext uri="{FF2B5EF4-FFF2-40B4-BE49-F238E27FC236}">
                <a16:creationId xmlns:a16="http://schemas.microsoft.com/office/drawing/2014/main" id="{95907652-32BB-4665-BC2C-770B599AEEEB}"/>
              </a:ext>
            </a:extLst>
          </p:cNvPr>
          <p:cNvSpPr>
            <a:spLocks noGrp="1"/>
          </p:cNvSpPr>
          <p:nvPr>
            <p:ph type="body" sz="quarter" idx="24" hasCustomPrompt="1"/>
          </p:nvPr>
        </p:nvSpPr>
        <p:spPr>
          <a:xfrm>
            <a:off x="6324013"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8" name="Text Placeholder 18">
            <a:extLst>
              <a:ext uri="{FF2B5EF4-FFF2-40B4-BE49-F238E27FC236}">
                <a16:creationId xmlns:a16="http://schemas.microsoft.com/office/drawing/2014/main" id="{D683F5F5-B5B7-4152-8027-5094CBDCEB14}"/>
              </a:ext>
            </a:extLst>
          </p:cNvPr>
          <p:cNvSpPr>
            <a:spLocks noGrp="1"/>
          </p:cNvSpPr>
          <p:nvPr>
            <p:ph type="body" sz="quarter" idx="25" hasCustomPrompt="1"/>
          </p:nvPr>
        </p:nvSpPr>
        <p:spPr>
          <a:xfrm>
            <a:off x="9162771"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9" name="Text Placeholder 20">
            <a:extLst>
              <a:ext uri="{FF2B5EF4-FFF2-40B4-BE49-F238E27FC236}">
                <a16:creationId xmlns:a16="http://schemas.microsoft.com/office/drawing/2014/main" id="{F76B50AA-CD60-47A2-970B-46AA44C180FD}"/>
              </a:ext>
            </a:extLst>
          </p:cNvPr>
          <p:cNvSpPr>
            <a:spLocks noGrp="1"/>
          </p:cNvSpPr>
          <p:nvPr>
            <p:ph type="body" sz="quarter" idx="26" hasCustomPrompt="1"/>
          </p:nvPr>
        </p:nvSpPr>
        <p:spPr>
          <a:xfrm>
            <a:off x="9162767"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0" name="Text Placeholder 18">
            <a:extLst>
              <a:ext uri="{FF2B5EF4-FFF2-40B4-BE49-F238E27FC236}">
                <a16:creationId xmlns:a16="http://schemas.microsoft.com/office/drawing/2014/main" id="{BF70477C-7F72-43D3-82CB-43BCD64ADE57}"/>
              </a:ext>
            </a:extLst>
          </p:cNvPr>
          <p:cNvSpPr>
            <a:spLocks noGrp="1"/>
          </p:cNvSpPr>
          <p:nvPr>
            <p:ph type="body" sz="quarter" idx="27" hasCustomPrompt="1"/>
          </p:nvPr>
        </p:nvSpPr>
        <p:spPr>
          <a:xfrm>
            <a:off x="714639"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1" name="Text Placeholder 20">
            <a:extLst>
              <a:ext uri="{FF2B5EF4-FFF2-40B4-BE49-F238E27FC236}">
                <a16:creationId xmlns:a16="http://schemas.microsoft.com/office/drawing/2014/main" id="{511C6179-9E59-4D5D-872A-43CA5C52AE6D}"/>
              </a:ext>
            </a:extLst>
          </p:cNvPr>
          <p:cNvSpPr>
            <a:spLocks noGrp="1"/>
          </p:cNvSpPr>
          <p:nvPr>
            <p:ph type="body" sz="quarter" idx="28" hasCustomPrompt="1"/>
          </p:nvPr>
        </p:nvSpPr>
        <p:spPr>
          <a:xfrm>
            <a:off x="714631"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2" name="Text Placeholder 18">
            <a:extLst>
              <a:ext uri="{FF2B5EF4-FFF2-40B4-BE49-F238E27FC236}">
                <a16:creationId xmlns:a16="http://schemas.microsoft.com/office/drawing/2014/main" id="{DA7E198B-075B-48B3-8374-034290984898}"/>
              </a:ext>
            </a:extLst>
          </p:cNvPr>
          <p:cNvSpPr>
            <a:spLocks noGrp="1"/>
          </p:cNvSpPr>
          <p:nvPr>
            <p:ph type="body" sz="quarter" idx="29" hasCustomPrompt="1"/>
          </p:nvPr>
        </p:nvSpPr>
        <p:spPr>
          <a:xfrm>
            <a:off x="3543781"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3" name="Text Placeholder 20">
            <a:extLst>
              <a:ext uri="{FF2B5EF4-FFF2-40B4-BE49-F238E27FC236}">
                <a16:creationId xmlns:a16="http://schemas.microsoft.com/office/drawing/2014/main" id="{E5355C27-A009-4222-8369-019F00B2E33E}"/>
              </a:ext>
            </a:extLst>
          </p:cNvPr>
          <p:cNvSpPr>
            <a:spLocks noGrp="1"/>
          </p:cNvSpPr>
          <p:nvPr>
            <p:ph type="body" sz="quarter" idx="30" hasCustomPrompt="1"/>
          </p:nvPr>
        </p:nvSpPr>
        <p:spPr>
          <a:xfrm>
            <a:off x="3543772"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4" name="Text Placeholder 18">
            <a:extLst>
              <a:ext uri="{FF2B5EF4-FFF2-40B4-BE49-F238E27FC236}">
                <a16:creationId xmlns:a16="http://schemas.microsoft.com/office/drawing/2014/main" id="{6DEF5918-2AB9-4FBC-8BFB-F7DE5E649620}"/>
              </a:ext>
            </a:extLst>
          </p:cNvPr>
          <p:cNvSpPr>
            <a:spLocks noGrp="1"/>
          </p:cNvSpPr>
          <p:nvPr>
            <p:ph type="body" sz="quarter" idx="31" hasCustomPrompt="1"/>
          </p:nvPr>
        </p:nvSpPr>
        <p:spPr>
          <a:xfrm>
            <a:off x="6324017"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5" name="Text Placeholder 20">
            <a:extLst>
              <a:ext uri="{FF2B5EF4-FFF2-40B4-BE49-F238E27FC236}">
                <a16:creationId xmlns:a16="http://schemas.microsoft.com/office/drawing/2014/main" id="{C83432BE-4A7C-440A-8151-84C656908E0E}"/>
              </a:ext>
            </a:extLst>
          </p:cNvPr>
          <p:cNvSpPr>
            <a:spLocks noGrp="1"/>
          </p:cNvSpPr>
          <p:nvPr>
            <p:ph type="body" sz="quarter" idx="32" hasCustomPrompt="1"/>
          </p:nvPr>
        </p:nvSpPr>
        <p:spPr>
          <a:xfrm>
            <a:off x="6324013"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6" name="Text Placeholder 18">
            <a:extLst>
              <a:ext uri="{FF2B5EF4-FFF2-40B4-BE49-F238E27FC236}">
                <a16:creationId xmlns:a16="http://schemas.microsoft.com/office/drawing/2014/main" id="{000E3F40-6902-43F4-A303-B8FC0AF7DD01}"/>
              </a:ext>
            </a:extLst>
          </p:cNvPr>
          <p:cNvSpPr>
            <a:spLocks noGrp="1"/>
          </p:cNvSpPr>
          <p:nvPr>
            <p:ph type="body" sz="quarter" idx="33" hasCustomPrompt="1"/>
          </p:nvPr>
        </p:nvSpPr>
        <p:spPr>
          <a:xfrm>
            <a:off x="9162771"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7" name="Text Placeholder 20">
            <a:extLst>
              <a:ext uri="{FF2B5EF4-FFF2-40B4-BE49-F238E27FC236}">
                <a16:creationId xmlns:a16="http://schemas.microsoft.com/office/drawing/2014/main" id="{F88D5224-73B3-4739-8F1A-D2E1AAC9CE6A}"/>
              </a:ext>
            </a:extLst>
          </p:cNvPr>
          <p:cNvSpPr>
            <a:spLocks noGrp="1"/>
          </p:cNvSpPr>
          <p:nvPr>
            <p:ph type="body" sz="quarter" idx="34" hasCustomPrompt="1"/>
          </p:nvPr>
        </p:nvSpPr>
        <p:spPr>
          <a:xfrm>
            <a:off x="9162767"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1" name="Rectangle 40">
            <a:extLst>
              <a:ext uri="{FF2B5EF4-FFF2-40B4-BE49-F238E27FC236}">
                <a16:creationId xmlns:a16="http://schemas.microsoft.com/office/drawing/2014/main" id="{E46E33B0-D68D-488F-BFB9-A7FC8BE63FF4}"/>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Title Placeholder 8">
            <a:extLst>
              <a:ext uri="{FF2B5EF4-FFF2-40B4-BE49-F238E27FC236}">
                <a16:creationId xmlns:a16="http://schemas.microsoft.com/office/drawing/2014/main" id="{169730DC-165E-4BA1-9FC1-97418F848DAB}"/>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60" name="Text Placeholder 6">
            <a:extLst>
              <a:ext uri="{FF2B5EF4-FFF2-40B4-BE49-F238E27FC236}">
                <a16:creationId xmlns:a16="http://schemas.microsoft.com/office/drawing/2014/main" id="{B7DC49FA-3FAE-4A42-AE93-2BB300918B11}"/>
              </a:ext>
            </a:extLst>
          </p:cNvPr>
          <p:cNvSpPr>
            <a:spLocks noGrp="1"/>
          </p:cNvSpPr>
          <p:nvPr>
            <p:ph type="body" sz="quarter" idx="35"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3492099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_Boxes slide_03">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7" name="Text Placeholder 6">
            <a:extLst>
              <a:ext uri="{FF2B5EF4-FFF2-40B4-BE49-F238E27FC236}">
                <a16:creationId xmlns:a16="http://schemas.microsoft.com/office/drawing/2014/main" id="{6341DAFC-0FBB-408C-B5A0-BB44BF6C4F0D}"/>
              </a:ext>
            </a:extLst>
          </p:cNvPr>
          <p:cNvSpPr>
            <a:spLocks noGrp="1"/>
          </p:cNvSpPr>
          <p:nvPr>
            <p:ph type="body" sz="quarter" idx="34" hasCustomPrompt="1"/>
          </p:nvPr>
        </p:nvSpPr>
        <p:spPr>
          <a:xfrm>
            <a:off x="2623934" y="5650823"/>
            <a:ext cx="6358893" cy="923548"/>
          </a:xfrm>
          <a:prstGeom prst="rect">
            <a:avLst/>
          </a:prstGeom>
        </p:spPr>
        <p:txBody>
          <a:bodyPr lIns="0" tIns="0" rIns="0" bIns="0"/>
          <a:lstStyle>
            <a:lvl1pPr marL="0" indent="0">
              <a:spcAft>
                <a:spcPts val="0"/>
              </a:spcAft>
              <a:defRPr sz="700" b="0">
                <a:solidFill>
                  <a:schemeClr val="bg2">
                    <a:lumMod val="50000"/>
                  </a:schemeClr>
                </a:solidFill>
              </a:defRPr>
            </a:lvl1pPr>
            <a:lvl2pPr>
              <a:defRPr sz="1051"/>
            </a:lvl2pPr>
            <a:lvl3pPr>
              <a:defRPr sz="900"/>
            </a:lvl3pPr>
            <a:lvl4pPr>
              <a:defRPr sz="700"/>
            </a:lvl4pPr>
            <a:lvl5pPr>
              <a:defRPr sz="700"/>
            </a:lvl5pPr>
          </a:lstStyle>
          <a:p>
            <a:pPr lvl="0"/>
            <a:r>
              <a:rPr lang="en-US" dirty="0"/>
              <a:t>Add note here</a:t>
            </a:r>
            <a:endParaRPr lang="fr-FR" dirty="0"/>
          </a:p>
        </p:txBody>
      </p:sp>
      <p:sp>
        <p:nvSpPr>
          <p:cNvPr id="10" name="Text Placeholder 9">
            <a:extLst>
              <a:ext uri="{FF2B5EF4-FFF2-40B4-BE49-F238E27FC236}">
                <a16:creationId xmlns:a16="http://schemas.microsoft.com/office/drawing/2014/main" id="{8E56169E-624A-4B20-9B6B-05BB0FDC6284}"/>
              </a:ext>
            </a:extLst>
          </p:cNvPr>
          <p:cNvSpPr>
            <a:spLocks noGrp="1"/>
          </p:cNvSpPr>
          <p:nvPr>
            <p:ph type="body" sz="quarter" idx="35" hasCustomPrompt="1"/>
          </p:nvPr>
        </p:nvSpPr>
        <p:spPr>
          <a:xfrm>
            <a:off x="656669" y="1290245"/>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4" name="Text Placeholder 9">
            <a:extLst>
              <a:ext uri="{FF2B5EF4-FFF2-40B4-BE49-F238E27FC236}">
                <a16:creationId xmlns:a16="http://schemas.microsoft.com/office/drawing/2014/main" id="{46DD1F43-8860-4A4E-BA8E-999E8AFC56A6}"/>
              </a:ext>
            </a:extLst>
          </p:cNvPr>
          <p:cNvSpPr>
            <a:spLocks noGrp="1"/>
          </p:cNvSpPr>
          <p:nvPr>
            <p:ph type="body" sz="quarter" idx="36" hasCustomPrompt="1"/>
          </p:nvPr>
        </p:nvSpPr>
        <p:spPr>
          <a:xfrm>
            <a:off x="690042" y="2442373"/>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5" name="Text Placeholder 9">
            <a:extLst>
              <a:ext uri="{FF2B5EF4-FFF2-40B4-BE49-F238E27FC236}">
                <a16:creationId xmlns:a16="http://schemas.microsoft.com/office/drawing/2014/main" id="{ADE3A29B-21EC-415A-B9B3-46DC044E74DC}"/>
              </a:ext>
            </a:extLst>
          </p:cNvPr>
          <p:cNvSpPr>
            <a:spLocks noGrp="1"/>
          </p:cNvSpPr>
          <p:nvPr>
            <p:ph type="body" sz="quarter" idx="37" hasCustomPrompt="1"/>
          </p:nvPr>
        </p:nvSpPr>
        <p:spPr>
          <a:xfrm>
            <a:off x="690042" y="3602830"/>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6" name="Text Placeholder 9">
            <a:extLst>
              <a:ext uri="{FF2B5EF4-FFF2-40B4-BE49-F238E27FC236}">
                <a16:creationId xmlns:a16="http://schemas.microsoft.com/office/drawing/2014/main" id="{1BAFB588-F873-4036-BCBA-D54877992ACB}"/>
              </a:ext>
            </a:extLst>
          </p:cNvPr>
          <p:cNvSpPr>
            <a:spLocks noGrp="1"/>
          </p:cNvSpPr>
          <p:nvPr>
            <p:ph type="body" sz="quarter" idx="38" hasCustomPrompt="1"/>
          </p:nvPr>
        </p:nvSpPr>
        <p:spPr>
          <a:xfrm>
            <a:off x="690042" y="4704057"/>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8" name="Rectangle 17">
            <a:extLst>
              <a:ext uri="{FF2B5EF4-FFF2-40B4-BE49-F238E27FC236}">
                <a16:creationId xmlns:a16="http://schemas.microsoft.com/office/drawing/2014/main" id="{1FBF75EC-10CE-402D-A88E-0CA709178FDC}"/>
              </a:ext>
            </a:extLst>
          </p:cNvPr>
          <p:cNvSpPr/>
          <p:nvPr/>
        </p:nvSpPr>
        <p:spPr>
          <a:xfrm>
            <a:off x="2046403" y="1124749"/>
            <a:ext cx="96475" cy="906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D74B638-58F8-4715-BDAD-D79C52ABADE8}"/>
              </a:ext>
            </a:extLst>
          </p:cNvPr>
          <p:cNvSpPr/>
          <p:nvPr/>
        </p:nvSpPr>
        <p:spPr>
          <a:xfrm>
            <a:off x="2046403" y="2276877"/>
            <a:ext cx="96475" cy="906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3FC940-F53D-41E9-B8D6-2A1C4D83AA0C}"/>
              </a:ext>
            </a:extLst>
          </p:cNvPr>
          <p:cNvSpPr/>
          <p:nvPr/>
        </p:nvSpPr>
        <p:spPr>
          <a:xfrm>
            <a:off x="2046403" y="3437334"/>
            <a:ext cx="96475" cy="9066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29CEC1E-276A-4D9B-AF9C-E8FA3D3BAF4E}"/>
              </a:ext>
            </a:extLst>
          </p:cNvPr>
          <p:cNvSpPr/>
          <p:nvPr/>
        </p:nvSpPr>
        <p:spPr>
          <a:xfrm>
            <a:off x="2046403" y="4538561"/>
            <a:ext cx="96475" cy="906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 Placeholder 21">
            <a:extLst>
              <a:ext uri="{FF2B5EF4-FFF2-40B4-BE49-F238E27FC236}">
                <a16:creationId xmlns:a16="http://schemas.microsoft.com/office/drawing/2014/main" id="{49E090ED-5C5D-471A-AA1F-2E3AE42A8413}"/>
              </a:ext>
            </a:extLst>
          </p:cNvPr>
          <p:cNvSpPr>
            <a:spLocks noGrp="1"/>
          </p:cNvSpPr>
          <p:nvPr>
            <p:ph type="body" sz="quarter" idx="39"/>
          </p:nvPr>
        </p:nvSpPr>
        <p:spPr>
          <a:xfrm>
            <a:off x="2221774" y="1124746"/>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1" name="Text Placeholder 21">
            <a:extLst>
              <a:ext uri="{FF2B5EF4-FFF2-40B4-BE49-F238E27FC236}">
                <a16:creationId xmlns:a16="http://schemas.microsoft.com/office/drawing/2014/main" id="{B7B29D7A-ECED-472B-AF36-51819E8D3BAA}"/>
              </a:ext>
            </a:extLst>
          </p:cNvPr>
          <p:cNvSpPr>
            <a:spLocks noGrp="1"/>
          </p:cNvSpPr>
          <p:nvPr>
            <p:ph type="body" sz="quarter" idx="40"/>
          </p:nvPr>
        </p:nvSpPr>
        <p:spPr>
          <a:xfrm>
            <a:off x="2221774" y="2276883"/>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2" name="Text Placeholder 21">
            <a:extLst>
              <a:ext uri="{FF2B5EF4-FFF2-40B4-BE49-F238E27FC236}">
                <a16:creationId xmlns:a16="http://schemas.microsoft.com/office/drawing/2014/main" id="{E476549D-4BEE-408C-B439-74D6669A6328}"/>
              </a:ext>
            </a:extLst>
          </p:cNvPr>
          <p:cNvSpPr>
            <a:spLocks noGrp="1"/>
          </p:cNvSpPr>
          <p:nvPr>
            <p:ph type="body" sz="quarter" idx="41"/>
          </p:nvPr>
        </p:nvSpPr>
        <p:spPr>
          <a:xfrm>
            <a:off x="2221774" y="3434950"/>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3" name="Text Placeholder 21">
            <a:extLst>
              <a:ext uri="{FF2B5EF4-FFF2-40B4-BE49-F238E27FC236}">
                <a16:creationId xmlns:a16="http://schemas.microsoft.com/office/drawing/2014/main" id="{2C1BF11A-7F25-473C-8DD3-CE71D49E8EFE}"/>
              </a:ext>
            </a:extLst>
          </p:cNvPr>
          <p:cNvSpPr>
            <a:spLocks noGrp="1"/>
          </p:cNvSpPr>
          <p:nvPr>
            <p:ph type="body" sz="quarter" idx="42"/>
          </p:nvPr>
        </p:nvSpPr>
        <p:spPr>
          <a:xfrm>
            <a:off x="2221774" y="4538559"/>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5" name="Text Placeholder 34">
            <a:extLst>
              <a:ext uri="{FF2B5EF4-FFF2-40B4-BE49-F238E27FC236}">
                <a16:creationId xmlns:a16="http://schemas.microsoft.com/office/drawing/2014/main" id="{78844FD9-452B-4D3E-BBFA-919786FA3C66}"/>
              </a:ext>
            </a:extLst>
          </p:cNvPr>
          <p:cNvSpPr>
            <a:spLocks noGrp="1"/>
          </p:cNvSpPr>
          <p:nvPr>
            <p:ph type="body" sz="quarter" idx="43" hasCustomPrompt="1"/>
          </p:nvPr>
        </p:nvSpPr>
        <p:spPr>
          <a:xfrm>
            <a:off x="9266765" y="1125471"/>
            <a:ext cx="1056219" cy="905933"/>
          </a:xfrm>
          <a:prstGeom prst="rect">
            <a:avLst/>
          </a:prstGeom>
          <a:solidFill>
            <a:schemeClr val="tx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6" name="Text Placeholder 34">
            <a:extLst>
              <a:ext uri="{FF2B5EF4-FFF2-40B4-BE49-F238E27FC236}">
                <a16:creationId xmlns:a16="http://schemas.microsoft.com/office/drawing/2014/main" id="{0A2CFE1B-CD2C-4999-8DEB-4802817D5BAA}"/>
              </a:ext>
            </a:extLst>
          </p:cNvPr>
          <p:cNvSpPr>
            <a:spLocks noGrp="1"/>
          </p:cNvSpPr>
          <p:nvPr>
            <p:ph type="body" sz="quarter" idx="44" hasCustomPrompt="1"/>
          </p:nvPr>
        </p:nvSpPr>
        <p:spPr>
          <a:xfrm>
            <a:off x="10608400" y="1125471"/>
            <a:ext cx="1056219" cy="905933"/>
          </a:xfrm>
          <a:prstGeom prst="rect">
            <a:avLst/>
          </a:prstGeom>
          <a:solidFill>
            <a:schemeClr val="tx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7" name="Text Placeholder 34">
            <a:extLst>
              <a:ext uri="{FF2B5EF4-FFF2-40B4-BE49-F238E27FC236}">
                <a16:creationId xmlns:a16="http://schemas.microsoft.com/office/drawing/2014/main" id="{87030B47-09E7-4DC2-BDF1-72C87BB5E8B5}"/>
              </a:ext>
            </a:extLst>
          </p:cNvPr>
          <p:cNvSpPr>
            <a:spLocks noGrp="1"/>
          </p:cNvSpPr>
          <p:nvPr>
            <p:ph type="body" sz="quarter" idx="45" hasCustomPrompt="1"/>
          </p:nvPr>
        </p:nvSpPr>
        <p:spPr>
          <a:xfrm>
            <a:off x="9266765" y="2276873"/>
            <a:ext cx="1056219" cy="905933"/>
          </a:xfrm>
          <a:prstGeom prst="rect">
            <a:avLst/>
          </a:prstGeom>
          <a:solidFill>
            <a:schemeClr val="accent3"/>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8" name="Text Placeholder 34">
            <a:extLst>
              <a:ext uri="{FF2B5EF4-FFF2-40B4-BE49-F238E27FC236}">
                <a16:creationId xmlns:a16="http://schemas.microsoft.com/office/drawing/2014/main" id="{56A6D34C-CDC4-4B70-BD76-99B84EB34951}"/>
              </a:ext>
            </a:extLst>
          </p:cNvPr>
          <p:cNvSpPr>
            <a:spLocks noGrp="1"/>
          </p:cNvSpPr>
          <p:nvPr>
            <p:ph type="body" sz="quarter" idx="46" hasCustomPrompt="1"/>
          </p:nvPr>
        </p:nvSpPr>
        <p:spPr>
          <a:xfrm>
            <a:off x="10608400" y="2276873"/>
            <a:ext cx="1056219" cy="905933"/>
          </a:xfrm>
          <a:prstGeom prst="rect">
            <a:avLst/>
          </a:prstGeom>
          <a:solidFill>
            <a:schemeClr val="accent3"/>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9" name="Text Placeholder 34">
            <a:extLst>
              <a:ext uri="{FF2B5EF4-FFF2-40B4-BE49-F238E27FC236}">
                <a16:creationId xmlns:a16="http://schemas.microsoft.com/office/drawing/2014/main" id="{59404E09-5D60-462E-97A7-00E59A12FB08}"/>
              </a:ext>
            </a:extLst>
          </p:cNvPr>
          <p:cNvSpPr>
            <a:spLocks noGrp="1"/>
          </p:cNvSpPr>
          <p:nvPr>
            <p:ph type="body" sz="quarter" idx="47" hasCustomPrompt="1"/>
          </p:nvPr>
        </p:nvSpPr>
        <p:spPr>
          <a:xfrm>
            <a:off x="9266765" y="3429001"/>
            <a:ext cx="1056219" cy="905933"/>
          </a:xfrm>
          <a:prstGeom prst="rect">
            <a:avLst/>
          </a:prstGeom>
          <a:solidFill>
            <a:schemeClr val="accent4"/>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0" name="Text Placeholder 34">
            <a:extLst>
              <a:ext uri="{FF2B5EF4-FFF2-40B4-BE49-F238E27FC236}">
                <a16:creationId xmlns:a16="http://schemas.microsoft.com/office/drawing/2014/main" id="{0C66E0CE-B1EF-4C93-A26B-879DE81204DA}"/>
              </a:ext>
            </a:extLst>
          </p:cNvPr>
          <p:cNvSpPr>
            <a:spLocks noGrp="1"/>
          </p:cNvSpPr>
          <p:nvPr>
            <p:ph type="body" sz="quarter" idx="48" hasCustomPrompt="1"/>
          </p:nvPr>
        </p:nvSpPr>
        <p:spPr>
          <a:xfrm>
            <a:off x="10608400" y="3429001"/>
            <a:ext cx="1056219" cy="905933"/>
          </a:xfrm>
          <a:prstGeom prst="rect">
            <a:avLst/>
          </a:prstGeom>
          <a:solidFill>
            <a:schemeClr val="accent4"/>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1" name="Text Placeholder 34">
            <a:extLst>
              <a:ext uri="{FF2B5EF4-FFF2-40B4-BE49-F238E27FC236}">
                <a16:creationId xmlns:a16="http://schemas.microsoft.com/office/drawing/2014/main" id="{86F6579F-A771-4C7E-9899-92F891DCAF92}"/>
              </a:ext>
            </a:extLst>
          </p:cNvPr>
          <p:cNvSpPr>
            <a:spLocks noGrp="1"/>
          </p:cNvSpPr>
          <p:nvPr>
            <p:ph type="body" sz="quarter" idx="49" hasCustomPrompt="1"/>
          </p:nvPr>
        </p:nvSpPr>
        <p:spPr>
          <a:xfrm>
            <a:off x="9266765" y="4539284"/>
            <a:ext cx="1056219" cy="905933"/>
          </a:xfrm>
          <a:prstGeom prst="rect">
            <a:avLst/>
          </a:prstGeom>
          <a:solidFill>
            <a:schemeClr val="accent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2" name="Text Placeholder 34">
            <a:extLst>
              <a:ext uri="{FF2B5EF4-FFF2-40B4-BE49-F238E27FC236}">
                <a16:creationId xmlns:a16="http://schemas.microsoft.com/office/drawing/2014/main" id="{CB2824BE-C289-44B3-B3A7-23D1E8548868}"/>
              </a:ext>
            </a:extLst>
          </p:cNvPr>
          <p:cNvSpPr>
            <a:spLocks noGrp="1"/>
          </p:cNvSpPr>
          <p:nvPr>
            <p:ph type="body" sz="quarter" idx="50" hasCustomPrompt="1"/>
          </p:nvPr>
        </p:nvSpPr>
        <p:spPr>
          <a:xfrm>
            <a:off x="10608400" y="4539284"/>
            <a:ext cx="1056219" cy="905933"/>
          </a:xfrm>
          <a:prstGeom prst="rect">
            <a:avLst/>
          </a:prstGeom>
          <a:solidFill>
            <a:schemeClr val="accent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3" name="Text Placeholder 6">
            <a:extLst>
              <a:ext uri="{FF2B5EF4-FFF2-40B4-BE49-F238E27FC236}">
                <a16:creationId xmlns:a16="http://schemas.microsoft.com/office/drawing/2014/main" id="{BBA52E75-FC59-4707-A14A-FCC5DD33D12E}"/>
              </a:ext>
            </a:extLst>
          </p:cNvPr>
          <p:cNvSpPr>
            <a:spLocks noGrp="1"/>
          </p:cNvSpPr>
          <p:nvPr>
            <p:ph type="body" sz="quarter" idx="51" hasCustomPrompt="1"/>
          </p:nvPr>
        </p:nvSpPr>
        <p:spPr>
          <a:xfrm>
            <a:off x="9266769" y="5650823"/>
            <a:ext cx="2397851" cy="521380"/>
          </a:xfrm>
          <a:prstGeom prst="rect">
            <a:avLst/>
          </a:prstGeom>
        </p:spPr>
        <p:txBody>
          <a:bodyPr lIns="0" tIns="0" rIns="0" bIns="0"/>
          <a:lstStyle>
            <a:lvl1pPr marL="0" indent="0">
              <a:spcAft>
                <a:spcPts val="0"/>
              </a:spcAft>
              <a:defRPr sz="1001" b="0">
                <a:solidFill>
                  <a:schemeClr val="bg2">
                    <a:lumMod val="50000"/>
                  </a:schemeClr>
                </a:solidFill>
              </a:defRPr>
            </a:lvl1pPr>
            <a:lvl2pPr>
              <a:defRPr sz="1051"/>
            </a:lvl2pPr>
            <a:lvl3pPr>
              <a:defRPr sz="900"/>
            </a:lvl3pPr>
            <a:lvl4pPr>
              <a:defRPr sz="700"/>
            </a:lvl4pPr>
            <a:lvl5pPr>
              <a:defRPr sz="700"/>
            </a:lvl5pPr>
          </a:lstStyle>
          <a:p>
            <a:pPr lvl="0"/>
            <a:r>
              <a:rPr lang="en-US" dirty="0"/>
              <a:t>Add note here</a:t>
            </a:r>
            <a:endParaRPr lang="fr-FR" dirty="0"/>
          </a:p>
        </p:txBody>
      </p:sp>
      <p:sp>
        <p:nvSpPr>
          <p:cNvPr id="30" name="Rectangle 29">
            <a:extLst>
              <a:ext uri="{FF2B5EF4-FFF2-40B4-BE49-F238E27FC236}">
                <a16:creationId xmlns:a16="http://schemas.microsoft.com/office/drawing/2014/main" id="{47C904B4-704F-4434-B4AE-DA36DF6EC9E7}"/>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Title Placeholder 8">
            <a:extLst>
              <a:ext uri="{FF2B5EF4-FFF2-40B4-BE49-F238E27FC236}">
                <a16:creationId xmlns:a16="http://schemas.microsoft.com/office/drawing/2014/main" id="{8C6A3620-D095-40FA-A0B4-3F65A2F090F2}"/>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1662991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_Boxes slide_04">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7" name="Rectangle 6">
            <a:extLst>
              <a:ext uri="{FF2B5EF4-FFF2-40B4-BE49-F238E27FC236}">
                <a16:creationId xmlns:a16="http://schemas.microsoft.com/office/drawing/2014/main" id="{C16BA424-835E-47D2-A3F9-673211E4E531}"/>
              </a:ext>
            </a:extLst>
          </p:cNvPr>
          <p:cNvSpPr/>
          <p:nvPr/>
        </p:nvSpPr>
        <p:spPr>
          <a:xfrm>
            <a:off x="2927656" y="1124750"/>
            <a:ext cx="2657329" cy="421721"/>
          </a:xfrm>
          <a:prstGeom prst="rect">
            <a:avLst/>
          </a:prstGeom>
          <a:solidFill>
            <a:srgbClr val="87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BFB5B4FB-685F-44B7-B091-4E97DFE5D035}"/>
              </a:ext>
            </a:extLst>
          </p:cNvPr>
          <p:cNvSpPr/>
          <p:nvPr/>
        </p:nvSpPr>
        <p:spPr>
          <a:xfrm>
            <a:off x="3407705" y="1537274"/>
            <a:ext cx="2177273" cy="421721"/>
          </a:xfrm>
          <a:prstGeom prst="rect">
            <a:avLst/>
          </a:prstGeom>
          <a:solidFill>
            <a:srgbClr val="3AC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8D7131A-20A7-4896-8AE6-FC89AC68FDA0}"/>
              </a:ext>
            </a:extLst>
          </p:cNvPr>
          <p:cNvSpPr/>
          <p:nvPr/>
        </p:nvSpPr>
        <p:spPr>
          <a:xfrm>
            <a:off x="3599730" y="1949659"/>
            <a:ext cx="1985249" cy="421721"/>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CD66FE2-913D-4020-B472-C4F332BB9A81}"/>
              </a:ext>
            </a:extLst>
          </p:cNvPr>
          <p:cNvSpPr/>
          <p:nvPr/>
        </p:nvSpPr>
        <p:spPr>
          <a:xfrm>
            <a:off x="3215687" y="2370113"/>
            <a:ext cx="2369292" cy="421721"/>
          </a:xfrm>
          <a:prstGeom prst="rect">
            <a:avLst/>
          </a:prstGeom>
          <a:solidFill>
            <a:srgbClr val="8DD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6D4C35E7-FAEB-4934-BD74-7D3EED691337}"/>
              </a:ext>
            </a:extLst>
          </p:cNvPr>
          <p:cNvSpPr/>
          <p:nvPr/>
        </p:nvSpPr>
        <p:spPr>
          <a:xfrm>
            <a:off x="3407705" y="2790574"/>
            <a:ext cx="2177273" cy="421721"/>
          </a:xfrm>
          <a:prstGeom prst="rect">
            <a:avLst/>
          </a:prstGeom>
          <a:solidFill>
            <a:srgbClr val="40A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D08E6C28-EF6C-4A9C-A1DD-2265F352A1C1}"/>
              </a:ext>
            </a:extLst>
          </p:cNvPr>
          <p:cNvSpPr/>
          <p:nvPr/>
        </p:nvSpPr>
        <p:spPr>
          <a:xfrm>
            <a:off x="3119673" y="3204939"/>
            <a:ext cx="2465307" cy="430612"/>
          </a:xfrm>
          <a:prstGeom prst="rect">
            <a:avLst/>
          </a:prstGeom>
          <a:solidFill>
            <a:srgbClr val="41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B0DFAE4-A4CF-4128-8CE5-5D34969CC98E}"/>
              </a:ext>
            </a:extLst>
          </p:cNvPr>
          <p:cNvSpPr/>
          <p:nvPr/>
        </p:nvSpPr>
        <p:spPr>
          <a:xfrm>
            <a:off x="3215686" y="3635107"/>
            <a:ext cx="2369292" cy="421721"/>
          </a:xfrm>
          <a:prstGeom prst="rect">
            <a:avLst/>
          </a:prstGeom>
          <a:solidFill>
            <a:srgbClr val="009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450B14C-FD2F-4A8C-BCBD-6D539EC8CC79}"/>
              </a:ext>
            </a:extLst>
          </p:cNvPr>
          <p:cNvSpPr/>
          <p:nvPr/>
        </p:nvSpPr>
        <p:spPr>
          <a:xfrm>
            <a:off x="3695733" y="4055565"/>
            <a:ext cx="1889235" cy="421721"/>
          </a:xfrm>
          <a:prstGeom prst="rect">
            <a:avLst/>
          </a:prstGeom>
          <a:solidFill>
            <a:srgbClr val="00A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55E94DDB-8F10-4145-8223-F88C9301F4F0}"/>
              </a:ext>
            </a:extLst>
          </p:cNvPr>
          <p:cNvSpPr/>
          <p:nvPr/>
        </p:nvSpPr>
        <p:spPr>
          <a:xfrm>
            <a:off x="3023661" y="4473166"/>
            <a:ext cx="2561308" cy="421721"/>
          </a:xfrm>
          <a:prstGeom prst="rect">
            <a:avLst/>
          </a:prstGeom>
          <a:solidFill>
            <a:srgbClr val="006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2809DA69-5360-4F17-86D9-34239F20A312}"/>
              </a:ext>
            </a:extLst>
          </p:cNvPr>
          <p:cNvSpPr/>
          <p:nvPr/>
        </p:nvSpPr>
        <p:spPr>
          <a:xfrm>
            <a:off x="3119669" y="4890389"/>
            <a:ext cx="2465296" cy="421721"/>
          </a:xfrm>
          <a:prstGeom prst="rect">
            <a:avLst/>
          </a:prstGeom>
          <a:solidFill>
            <a:srgbClr val="7FB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EC94E2B9-F829-4678-BD0F-947747F49B17}"/>
              </a:ext>
            </a:extLst>
          </p:cNvPr>
          <p:cNvSpPr/>
          <p:nvPr/>
        </p:nvSpPr>
        <p:spPr>
          <a:xfrm>
            <a:off x="2927656" y="5310846"/>
            <a:ext cx="2657329" cy="421721"/>
          </a:xfrm>
          <a:prstGeom prst="rect">
            <a:avLst/>
          </a:prstGeom>
          <a:solidFill>
            <a:srgbClr val="00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7ECE2151-8019-4846-8D66-1B78C94EE178}"/>
              </a:ext>
            </a:extLst>
          </p:cNvPr>
          <p:cNvSpPr/>
          <p:nvPr/>
        </p:nvSpPr>
        <p:spPr>
          <a:xfrm>
            <a:off x="2543607" y="5732839"/>
            <a:ext cx="3041371" cy="421721"/>
          </a:xfrm>
          <a:prstGeom prst="rect">
            <a:avLst/>
          </a:prstGeom>
          <a:solidFill>
            <a:srgbClr val="00A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 Placeholder 20">
            <a:extLst>
              <a:ext uri="{FF2B5EF4-FFF2-40B4-BE49-F238E27FC236}">
                <a16:creationId xmlns:a16="http://schemas.microsoft.com/office/drawing/2014/main" id="{7D0CFE74-E360-422D-8444-B22102F1FEFF}"/>
              </a:ext>
            </a:extLst>
          </p:cNvPr>
          <p:cNvSpPr>
            <a:spLocks noGrp="1"/>
          </p:cNvSpPr>
          <p:nvPr>
            <p:ph type="body" sz="quarter" idx="11" hasCustomPrompt="1"/>
          </p:nvPr>
        </p:nvSpPr>
        <p:spPr>
          <a:xfrm>
            <a:off x="3503619" y="1157804"/>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3" name="Text Placeholder 20">
            <a:extLst>
              <a:ext uri="{FF2B5EF4-FFF2-40B4-BE49-F238E27FC236}">
                <a16:creationId xmlns:a16="http://schemas.microsoft.com/office/drawing/2014/main" id="{0F556F84-3FCA-4347-B02C-71EAF1498DB4}"/>
              </a:ext>
            </a:extLst>
          </p:cNvPr>
          <p:cNvSpPr>
            <a:spLocks noGrp="1"/>
          </p:cNvSpPr>
          <p:nvPr>
            <p:ph type="body" sz="quarter" idx="12" hasCustomPrompt="1"/>
          </p:nvPr>
        </p:nvSpPr>
        <p:spPr>
          <a:xfrm>
            <a:off x="3503619" y="1570328"/>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4" name="Text Placeholder 20">
            <a:extLst>
              <a:ext uri="{FF2B5EF4-FFF2-40B4-BE49-F238E27FC236}">
                <a16:creationId xmlns:a16="http://schemas.microsoft.com/office/drawing/2014/main" id="{927DB889-7072-44BD-B705-8BD11FDA452E}"/>
              </a:ext>
            </a:extLst>
          </p:cNvPr>
          <p:cNvSpPr>
            <a:spLocks noGrp="1"/>
          </p:cNvSpPr>
          <p:nvPr>
            <p:ph type="body" sz="quarter" idx="13" hasCustomPrompt="1"/>
          </p:nvPr>
        </p:nvSpPr>
        <p:spPr>
          <a:xfrm>
            <a:off x="3503619" y="1982713"/>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5" name="Text Placeholder 20">
            <a:extLst>
              <a:ext uri="{FF2B5EF4-FFF2-40B4-BE49-F238E27FC236}">
                <a16:creationId xmlns:a16="http://schemas.microsoft.com/office/drawing/2014/main" id="{63AA654D-4240-4232-A948-2AE80E020484}"/>
              </a:ext>
            </a:extLst>
          </p:cNvPr>
          <p:cNvSpPr>
            <a:spLocks noGrp="1"/>
          </p:cNvSpPr>
          <p:nvPr>
            <p:ph type="body" sz="quarter" idx="14" hasCustomPrompt="1"/>
          </p:nvPr>
        </p:nvSpPr>
        <p:spPr>
          <a:xfrm>
            <a:off x="3503619" y="2403171"/>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6" name="Text Placeholder 20">
            <a:extLst>
              <a:ext uri="{FF2B5EF4-FFF2-40B4-BE49-F238E27FC236}">
                <a16:creationId xmlns:a16="http://schemas.microsoft.com/office/drawing/2014/main" id="{F3E24C75-E131-4C92-8AA6-51E2008E9F28}"/>
              </a:ext>
            </a:extLst>
          </p:cNvPr>
          <p:cNvSpPr>
            <a:spLocks noGrp="1"/>
          </p:cNvSpPr>
          <p:nvPr>
            <p:ph type="body" sz="quarter" idx="15" hasCustomPrompt="1"/>
          </p:nvPr>
        </p:nvSpPr>
        <p:spPr>
          <a:xfrm>
            <a:off x="3503619" y="2828185"/>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7" name="Text Placeholder 20">
            <a:extLst>
              <a:ext uri="{FF2B5EF4-FFF2-40B4-BE49-F238E27FC236}">
                <a16:creationId xmlns:a16="http://schemas.microsoft.com/office/drawing/2014/main" id="{70AA0C75-D406-45AA-BB10-ECCE0407305D}"/>
              </a:ext>
            </a:extLst>
          </p:cNvPr>
          <p:cNvSpPr>
            <a:spLocks noGrp="1"/>
          </p:cNvSpPr>
          <p:nvPr>
            <p:ph type="body" sz="quarter" idx="16" hasCustomPrompt="1"/>
          </p:nvPr>
        </p:nvSpPr>
        <p:spPr>
          <a:xfrm>
            <a:off x="3503619" y="3241040"/>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8" name="Text Placeholder 20">
            <a:extLst>
              <a:ext uri="{FF2B5EF4-FFF2-40B4-BE49-F238E27FC236}">
                <a16:creationId xmlns:a16="http://schemas.microsoft.com/office/drawing/2014/main" id="{0BDA0EC5-2220-460E-99B3-3019537DA3C9}"/>
              </a:ext>
            </a:extLst>
          </p:cNvPr>
          <p:cNvSpPr>
            <a:spLocks noGrp="1"/>
          </p:cNvSpPr>
          <p:nvPr>
            <p:ph type="body" sz="quarter" idx="17" hasCustomPrompt="1"/>
          </p:nvPr>
        </p:nvSpPr>
        <p:spPr>
          <a:xfrm>
            <a:off x="3503619" y="3668161"/>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9" name="Text Placeholder 20">
            <a:extLst>
              <a:ext uri="{FF2B5EF4-FFF2-40B4-BE49-F238E27FC236}">
                <a16:creationId xmlns:a16="http://schemas.microsoft.com/office/drawing/2014/main" id="{240D56C7-F9A7-48B6-AD37-5E422FFD32BC}"/>
              </a:ext>
            </a:extLst>
          </p:cNvPr>
          <p:cNvSpPr>
            <a:spLocks noGrp="1"/>
          </p:cNvSpPr>
          <p:nvPr>
            <p:ph type="body" sz="quarter" idx="18" hasCustomPrompt="1"/>
          </p:nvPr>
        </p:nvSpPr>
        <p:spPr>
          <a:xfrm>
            <a:off x="3503619" y="4083767"/>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0" name="Text Placeholder 20">
            <a:extLst>
              <a:ext uri="{FF2B5EF4-FFF2-40B4-BE49-F238E27FC236}">
                <a16:creationId xmlns:a16="http://schemas.microsoft.com/office/drawing/2014/main" id="{5D589AD0-2F3C-4E0A-B62B-4713AAA3EEF3}"/>
              </a:ext>
            </a:extLst>
          </p:cNvPr>
          <p:cNvSpPr>
            <a:spLocks noGrp="1"/>
          </p:cNvSpPr>
          <p:nvPr>
            <p:ph type="body" sz="quarter" idx="19" hasCustomPrompt="1"/>
          </p:nvPr>
        </p:nvSpPr>
        <p:spPr>
          <a:xfrm>
            <a:off x="3503619" y="4501945"/>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1" name="Text Placeholder 20">
            <a:extLst>
              <a:ext uri="{FF2B5EF4-FFF2-40B4-BE49-F238E27FC236}">
                <a16:creationId xmlns:a16="http://schemas.microsoft.com/office/drawing/2014/main" id="{295DA54D-2F23-4820-8159-D48CB04A8FF8}"/>
              </a:ext>
            </a:extLst>
          </p:cNvPr>
          <p:cNvSpPr>
            <a:spLocks noGrp="1"/>
          </p:cNvSpPr>
          <p:nvPr>
            <p:ph type="body" sz="quarter" idx="20" hasCustomPrompt="1"/>
          </p:nvPr>
        </p:nvSpPr>
        <p:spPr>
          <a:xfrm>
            <a:off x="3503619" y="4925141"/>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2" name="Text Placeholder 20">
            <a:extLst>
              <a:ext uri="{FF2B5EF4-FFF2-40B4-BE49-F238E27FC236}">
                <a16:creationId xmlns:a16="http://schemas.microsoft.com/office/drawing/2014/main" id="{D79B8EE3-B0D9-49F7-AC92-4273F9D36ACB}"/>
              </a:ext>
            </a:extLst>
          </p:cNvPr>
          <p:cNvSpPr>
            <a:spLocks noGrp="1"/>
          </p:cNvSpPr>
          <p:nvPr>
            <p:ph type="body" sz="quarter" idx="21" hasCustomPrompt="1"/>
          </p:nvPr>
        </p:nvSpPr>
        <p:spPr>
          <a:xfrm>
            <a:off x="3119668" y="5343900"/>
            <a:ext cx="2369384"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3" name="Text Placeholder 20">
            <a:extLst>
              <a:ext uri="{FF2B5EF4-FFF2-40B4-BE49-F238E27FC236}">
                <a16:creationId xmlns:a16="http://schemas.microsoft.com/office/drawing/2014/main" id="{17B20EA0-3B11-4E3D-947D-EA4A56E2EBF3}"/>
              </a:ext>
            </a:extLst>
          </p:cNvPr>
          <p:cNvSpPr>
            <a:spLocks noGrp="1"/>
          </p:cNvSpPr>
          <p:nvPr>
            <p:ph type="body" sz="quarter" idx="22" hasCustomPrompt="1"/>
          </p:nvPr>
        </p:nvSpPr>
        <p:spPr>
          <a:xfrm>
            <a:off x="3119668" y="5759777"/>
            <a:ext cx="2369384"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6" name="Text Placeholder 35">
            <a:extLst>
              <a:ext uri="{FF2B5EF4-FFF2-40B4-BE49-F238E27FC236}">
                <a16:creationId xmlns:a16="http://schemas.microsoft.com/office/drawing/2014/main" id="{1B075C4F-2DD8-4548-9E20-3D4BCB933703}"/>
              </a:ext>
            </a:extLst>
          </p:cNvPr>
          <p:cNvSpPr>
            <a:spLocks noGrp="1"/>
          </p:cNvSpPr>
          <p:nvPr>
            <p:ph type="body" sz="quarter" idx="24" hasCustomPrompt="1"/>
          </p:nvPr>
        </p:nvSpPr>
        <p:spPr>
          <a:xfrm>
            <a:off x="5712885" y="1157804"/>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37" name="Text Placeholder 35">
            <a:extLst>
              <a:ext uri="{FF2B5EF4-FFF2-40B4-BE49-F238E27FC236}">
                <a16:creationId xmlns:a16="http://schemas.microsoft.com/office/drawing/2014/main" id="{8C41DE37-BDB3-45C7-AE64-3DAE5AD4B114}"/>
              </a:ext>
            </a:extLst>
          </p:cNvPr>
          <p:cNvSpPr>
            <a:spLocks noGrp="1"/>
          </p:cNvSpPr>
          <p:nvPr>
            <p:ph type="body" sz="quarter" idx="25" hasCustomPrompt="1"/>
          </p:nvPr>
        </p:nvSpPr>
        <p:spPr>
          <a:xfrm>
            <a:off x="5712885" y="1570328"/>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38" name="Text Placeholder 35">
            <a:extLst>
              <a:ext uri="{FF2B5EF4-FFF2-40B4-BE49-F238E27FC236}">
                <a16:creationId xmlns:a16="http://schemas.microsoft.com/office/drawing/2014/main" id="{42F85084-6475-496D-929B-80E40E5D8070}"/>
              </a:ext>
            </a:extLst>
          </p:cNvPr>
          <p:cNvSpPr>
            <a:spLocks noGrp="1"/>
          </p:cNvSpPr>
          <p:nvPr>
            <p:ph type="body" sz="quarter" idx="26" hasCustomPrompt="1"/>
          </p:nvPr>
        </p:nvSpPr>
        <p:spPr>
          <a:xfrm>
            <a:off x="5712885" y="1982713"/>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39" name="Text Placeholder 35">
            <a:extLst>
              <a:ext uri="{FF2B5EF4-FFF2-40B4-BE49-F238E27FC236}">
                <a16:creationId xmlns:a16="http://schemas.microsoft.com/office/drawing/2014/main" id="{025B628E-E6B7-43D7-83EF-7A50ECDA2BE8}"/>
              </a:ext>
            </a:extLst>
          </p:cNvPr>
          <p:cNvSpPr>
            <a:spLocks noGrp="1"/>
          </p:cNvSpPr>
          <p:nvPr>
            <p:ph type="body" sz="quarter" idx="27" hasCustomPrompt="1"/>
          </p:nvPr>
        </p:nvSpPr>
        <p:spPr>
          <a:xfrm>
            <a:off x="5712885" y="2404799"/>
            <a:ext cx="5784848" cy="355600"/>
          </a:xfrm>
          <a:prstGeom prst="rect">
            <a:avLst/>
          </a:prstGeom>
        </p:spPr>
        <p:txBody>
          <a:bodyPr lIns="0" tIns="0" rIns="0" bIns="0" anchor="ctr" anchorCtr="0"/>
          <a:lstStyle>
            <a:lvl1pPr>
              <a:tabLst>
                <a:tab pos="0" algn="l"/>
              </a:tabLst>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0" name="Text Placeholder 35">
            <a:extLst>
              <a:ext uri="{FF2B5EF4-FFF2-40B4-BE49-F238E27FC236}">
                <a16:creationId xmlns:a16="http://schemas.microsoft.com/office/drawing/2014/main" id="{9AC21695-A895-4F56-8CCA-9A0A74C11812}"/>
              </a:ext>
            </a:extLst>
          </p:cNvPr>
          <p:cNvSpPr>
            <a:spLocks noGrp="1"/>
          </p:cNvSpPr>
          <p:nvPr>
            <p:ph type="body" sz="quarter" idx="28" hasCustomPrompt="1"/>
          </p:nvPr>
        </p:nvSpPr>
        <p:spPr>
          <a:xfrm>
            <a:off x="5712885" y="2823629"/>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1" name="Text Placeholder 35">
            <a:extLst>
              <a:ext uri="{FF2B5EF4-FFF2-40B4-BE49-F238E27FC236}">
                <a16:creationId xmlns:a16="http://schemas.microsoft.com/office/drawing/2014/main" id="{3EB4B84B-A8C9-4BD7-8BF0-7A61DD9F93F0}"/>
              </a:ext>
            </a:extLst>
          </p:cNvPr>
          <p:cNvSpPr>
            <a:spLocks noGrp="1"/>
          </p:cNvSpPr>
          <p:nvPr>
            <p:ph type="body" sz="quarter" idx="29" hasCustomPrompt="1"/>
          </p:nvPr>
        </p:nvSpPr>
        <p:spPr>
          <a:xfrm>
            <a:off x="5712885" y="3241040"/>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2" name="Text Placeholder 35">
            <a:extLst>
              <a:ext uri="{FF2B5EF4-FFF2-40B4-BE49-F238E27FC236}">
                <a16:creationId xmlns:a16="http://schemas.microsoft.com/office/drawing/2014/main" id="{6FCBBB07-9E35-4C75-A8C1-996701AB85A4}"/>
              </a:ext>
            </a:extLst>
          </p:cNvPr>
          <p:cNvSpPr>
            <a:spLocks noGrp="1"/>
          </p:cNvSpPr>
          <p:nvPr>
            <p:ph type="body" sz="quarter" idx="30" hasCustomPrompt="1"/>
          </p:nvPr>
        </p:nvSpPr>
        <p:spPr>
          <a:xfrm>
            <a:off x="5712885" y="3668161"/>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3" name="Text Placeholder 35">
            <a:extLst>
              <a:ext uri="{FF2B5EF4-FFF2-40B4-BE49-F238E27FC236}">
                <a16:creationId xmlns:a16="http://schemas.microsoft.com/office/drawing/2014/main" id="{D4FF342A-7A1F-473E-84E3-137D4B6DEF1E}"/>
              </a:ext>
            </a:extLst>
          </p:cNvPr>
          <p:cNvSpPr>
            <a:spLocks noGrp="1"/>
          </p:cNvSpPr>
          <p:nvPr>
            <p:ph type="body" sz="quarter" idx="31" hasCustomPrompt="1"/>
          </p:nvPr>
        </p:nvSpPr>
        <p:spPr>
          <a:xfrm>
            <a:off x="5712885" y="4083767"/>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4" name="Text Placeholder 35">
            <a:extLst>
              <a:ext uri="{FF2B5EF4-FFF2-40B4-BE49-F238E27FC236}">
                <a16:creationId xmlns:a16="http://schemas.microsoft.com/office/drawing/2014/main" id="{D74E7741-5AD5-40B2-B5B1-C40E0661B7C1}"/>
              </a:ext>
            </a:extLst>
          </p:cNvPr>
          <p:cNvSpPr>
            <a:spLocks noGrp="1"/>
          </p:cNvSpPr>
          <p:nvPr>
            <p:ph type="body" sz="quarter" idx="32" hasCustomPrompt="1"/>
          </p:nvPr>
        </p:nvSpPr>
        <p:spPr>
          <a:xfrm>
            <a:off x="5712885" y="4501945"/>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5" name="Text Placeholder 35">
            <a:extLst>
              <a:ext uri="{FF2B5EF4-FFF2-40B4-BE49-F238E27FC236}">
                <a16:creationId xmlns:a16="http://schemas.microsoft.com/office/drawing/2014/main" id="{45D389C1-6A39-4FE1-A00D-BA7D17AF7D5D}"/>
              </a:ext>
            </a:extLst>
          </p:cNvPr>
          <p:cNvSpPr>
            <a:spLocks noGrp="1"/>
          </p:cNvSpPr>
          <p:nvPr>
            <p:ph type="body" sz="quarter" idx="33" hasCustomPrompt="1"/>
          </p:nvPr>
        </p:nvSpPr>
        <p:spPr>
          <a:xfrm>
            <a:off x="5712885" y="4920421"/>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6" name="Text Placeholder 35">
            <a:extLst>
              <a:ext uri="{FF2B5EF4-FFF2-40B4-BE49-F238E27FC236}">
                <a16:creationId xmlns:a16="http://schemas.microsoft.com/office/drawing/2014/main" id="{354E3F73-8B37-4A33-A81E-835B6BC37CA8}"/>
              </a:ext>
            </a:extLst>
          </p:cNvPr>
          <p:cNvSpPr>
            <a:spLocks noGrp="1"/>
          </p:cNvSpPr>
          <p:nvPr>
            <p:ph type="body" sz="quarter" idx="34" hasCustomPrompt="1"/>
          </p:nvPr>
        </p:nvSpPr>
        <p:spPr>
          <a:xfrm>
            <a:off x="5712885" y="5346255"/>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7" name="Text Placeholder 35">
            <a:extLst>
              <a:ext uri="{FF2B5EF4-FFF2-40B4-BE49-F238E27FC236}">
                <a16:creationId xmlns:a16="http://schemas.microsoft.com/office/drawing/2014/main" id="{057A0266-7235-41FD-8970-3A9D3220A013}"/>
              </a:ext>
            </a:extLst>
          </p:cNvPr>
          <p:cNvSpPr>
            <a:spLocks noGrp="1"/>
          </p:cNvSpPr>
          <p:nvPr>
            <p:ph type="body" sz="quarter" idx="35" hasCustomPrompt="1"/>
          </p:nvPr>
        </p:nvSpPr>
        <p:spPr>
          <a:xfrm>
            <a:off x="5712885" y="5768525"/>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51" name="Rectangle 50">
            <a:extLst>
              <a:ext uri="{FF2B5EF4-FFF2-40B4-BE49-F238E27FC236}">
                <a16:creationId xmlns:a16="http://schemas.microsoft.com/office/drawing/2014/main" id="{D0114711-521A-49F2-89B8-880298C2BB6A}"/>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Title Placeholder 8">
            <a:extLst>
              <a:ext uri="{FF2B5EF4-FFF2-40B4-BE49-F238E27FC236}">
                <a16:creationId xmlns:a16="http://schemas.microsoft.com/office/drawing/2014/main" id="{96B86259-8000-4178-8895-A5D54CE78D47}"/>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3403279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_Box columns_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83B41-4113-4974-B19B-E2AA1DBC8768}"/>
              </a:ext>
            </a:extLst>
          </p:cNvPr>
          <p:cNvSpPr/>
          <p:nvPr/>
        </p:nvSpPr>
        <p:spPr>
          <a:xfrm>
            <a:off x="0" y="4546085"/>
            <a:ext cx="12192000" cy="2311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8" name="Group 7">
            <a:extLst>
              <a:ext uri="{FF2B5EF4-FFF2-40B4-BE49-F238E27FC236}">
                <a16:creationId xmlns:a16="http://schemas.microsoft.com/office/drawing/2014/main" id="{2A8A87C5-6320-4643-A6ED-4C68D5E12EC9}"/>
              </a:ext>
            </a:extLst>
          </p:cNvPr>
          <p:cNvGrpSpPr/>
          <p:nvPr/>
        </p:nvGrpSpPr>
        <p:grpSpPr>
          <a:xfrm>
            <a:off x="807021" y="1097288"/>
            <a:ext cx="672076" cy="861775"/>
            <a:chOff x="467544" y="905045"/>
            <a:chExt cx="504056" cy="646331"/>
          </a:xfrm>
        </p:grpSpPr>
        <p:cxnSp>
          <p:nvCxnSpPr>
            <p:cNvPr id="10" name="Straight Connector 9">
              <a:extLst>
                <a:ext uri="{FF2B5EF4-FFF2-40B4-BE49-F238E27FC236}">
                  <a16:creationId xmlns:a16="http://schemas.microsoft.com/office/drawing/2014/main" id="{BDA64527-5FC5-4078-8420-3940A1D3EB1D}"/>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F26D8C-AFF9-4BD4-8295-3C76617971F6}"/>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FC5BD26-587C-4725-92A1-432582F27E54}"/>
              </a:ext>
            </a:extLst>
          </p:cNvPr>
          <p:cNvGrpSpPr/>
          <p:nvPr/>
        </p:nvGrpSpPr>
        <p:grpSpPr>
          <a:xfrm>
            <a:off x="2966255" y="1097288"/>
            <a:ext cx="672076" cy="861775"/>
            <a:chOff x="467544" y="905045"/>
            <a:chExt cx="504056" cy="646331"/>
          </a:xfrm>
        </p:grpSpPr>
        <p:cxnSp>
          <p:nvCxnSpPr>
            <p:cNvPr id="13" name="Straight Connector 12">
              <a:extLst>
                <a:ext uri="{FF2B5EF4-FFF2-40B4-BE49-F238E27FC236}">
                  <a16:creationId xmlns:a16="http://schemas.microsoft.com/office/drawing/2014/main" id="{75F586A7-9EEC-4D84-B1E1-FD7818619FE5}"/>
                </a:ext>
              </a:extLst>
            </p:cNvPr>
            <p:cNvCxnSpPr>
              <a:cxnSpLocks/>
            </p:cNvCxnSpPr>
            <p:nvPr/>
          </p:nvCxnSpPr>
          <p:spPr>
            <a:xfrm>
              <a:off x="467544" y="905045"/>
              <a:ext cx="0" cy="646331"/>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CBF118-4E16-4FAC-B449-326A25407809}"/>
                </a:ext>
              </a:extLst>
            </p:cNvPr>
            <p:cNvCxnSpPr/>
            <p:nvPr/>
          </p:nvCxnSpPr>
          <p:spPr>
            <a:xfrm>
              <a:off x="467544" y="905045"/>
              <a:ext cx="504056" cy="0"/>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61032CB-C56E-44CB-927A-7167DB361879}"/>
              </a:ext>
            </a:extLst>
          </p:cNvPr>
          <p:cNvGrpSpPr/>
          <p:nvPr/>
        </p:nvGrpSpPr>
        <p:grpSpPr>
          <a:xfrm>
            <a:off x="5128377" y="1097288"/>
            <a:ext cx="672076" cy="861775"/>
            <a:chOff x="467544" y="905045"/>
            <a:chExt cx="504056" cy="646331"/>
          </a:xfrm>
        </p:grpSpPr>
        <p:cxnSp>
          <p:nvCxnSpPr>
            <p:cNvPr id="16" name="Straight Connector 15">
              <a:extLst>
                <a:ext uri="{FF2B5EF4-FFF2-40B4-BE49-F238E27FC236}">
                  <a16:creationId xmlns:a16="http://schemas.microsoft.com/office/drawing/2014/main" id="{E33C216C-C4C6-4713-AA12-E15D94EA2DFB}"/>
                </a:ext>
              </a:extLst>
            </p:cNvPr>
            <p:cNvCxnSpPr>
              <a:cxnSpLocks/>
            </p:cNvCxnSpPr>
            <p:nvPr/>
          </p:nvCxnSpPr>
          <p:spPr>
            <a:xfrm>
              <a:off x="467544" y="905045"/>
              <a:ext cx="0" cy="646331"/>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C97A8A-2BEE-45B6-A3D8-229DBD1CC292}"/>
                </a:ext>
              </a:extLst>
            </p:cNvPr>
            <p:cNvCxnSpPr/>
            <p:nvPr/>
          </p:nvCxnSpPr>
          <p:spPr>
            <a:xfrm>
              <a:off x="467544" y="905045"/>
              <a:ext cx="504056" cy="0"/>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78E3915-2B64-442E-8B42-E1FBF23F1CBC}"/>
              </a:ext>
            </a:extLst>
          </p:cNvPr>
          <p:cNvGrpSpPr/>
          <p:nvPr/>
        </p:nvGrpSpPr>
        <p:grpSpPr>
          <a:xfrm>
            <a:off x="7272850" y="1097288"/>
            <a:ext cx="672076" cy="861775"/>
            <a:chOff x="467544" y="905045"/>
            <a:chExt cx="504056" cy="646331"/>
          </a:xfrm>
        </p:grpSpPr>
        <p:cxnSp>
          <p:nvCxnSpPr>
            <p:cNvPr id="19" name="Straight Connector 18">
              <a:extLst>
                <a:ext uri="{FF2B5EF4-FFF2-40B4-BE49-F238E27FC236}">
                  <a16:creationId xmlns:a16="http://schemas.microsoft.com/office/drawing/2014/main" id="{4898373F-C87C-41CA-B61A-4F1FD642A11E}"/>
                </a:ext>
              </a:extLst>
            </p:cNvPr>
            <p:cNvCxnSpPr>
              <a:cxnSpLocks/>
            </p:cNvCxnSpPr>
            <p:nvPr/>
          </p:nvCxnSpPr>
          <p:spPr>
            <a:xfrm>
              <a:off x="467544" y="905045"/>
              <a:ext cx="0" cy="646331"/>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57CB90-9631-49BB-815F-63EA584EC42E}"/>
                </a:ext>
              </a:extLst>
            </p:cNvPr>
            <p:cNvCxnSpPr/>
            <p:nvPr/>
          </p:nvCxnSpPr>
          <p:spPr>
            <a:xfrm>
              <a:off x="467544" y="905045"/>
              <a:ext cx="504056" cy="0"/>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094FC3A-E47D-476A-AC6B-8CB5BC0142B8}"/>
              </a:ext>
            </a:extLst>
          </p:cNvPr>
          <p:cNvGrpSpPr/>
          <p:nvPr/>
        </p:nvGrpSpPr>
        <p:grpSpPr>
          <a:xfrm>
            <a:off x="9382354" y="1097288"/>
            <a:ext cx="672076" cy="861775"/>
            <a:chOff x="467544" y="905045"/>
            <a:chExt cx="504056" cy="646331"/>
          </a:xfrm>
        </p:grpSpPr>
        <p:cxnSp>
          <p:nvCxnSpPr>
            <p:cNvPr id="22" name="Straight Connector 21">
              <a:extLst>
                <a:ext uri="{FF2B5EF4-FFF2-40B4-BE49-F238E27FC236}">
                  <a16:creationId xmlns:a16="http://schemas.microsoft.com/office/drawing/2014/main" id="{0D889367-E03B-400E-A796-95D0E43EC2D5}"/>
                </a:ext>
              </a:extLst>
            </p:cNvPr>
            <p:cNvCxnSpPr>
              <a:cxnSpLocks/>
            </p:cNvCxnSpPr>
            <p:nvPr/>
          </p:nvCxnSpPr>
          <p:spPr>
            <a:xfrm>
              <a:off x="467544" y="905045"/>
              <a:ext cx="0" cy="646331"/>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DC22F8-674E-4BE8-A083-1E890D6F1EA5}"/>
                </a:ext>
              </a:extLst>
            </p:cNvPr>
            <p:cNvCxnSpPr/>
            <p:nvPr/>
          </p:nvCxnSpPr>
          <p:spPr>
            <a:xfrm>
              <a:off x="467544" y="905045"/>
              <a:ext cx="504056" cy="0"/>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878547F-9427-4283-BF96-F2723EE5E7DA}"/>
              </a:ext>
            </a:extLst>
          </p:cNvPr>
          <p:cNvSpPr/>
          <p:nvPr/>
        </p:nvSpPr>
        <p:spPr>
          <a:xfrm>
            <a:off x="711027" y="4389108"/>
            <a:ext cx="1605324" cy="156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B6A07AE6-C5BF-4823-87B2-2002D9F2FF7B}"/>
              </a:ext>
            </a:extLst>
          </p:cNvPr>
          <p:cNvSpPr/>
          <p:nvPr/>
        </p:nvSpPr>
        <p:spPr>
          <a:xfrm>
            <a:off x="2535054" y="4389108"/>
            <a:ext cx="1605324" cy="1569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C38929B6-B122-474F-8842-9D8C68EBABD1}"/>
              </a:ext>
            </a:extLst>
          </p:cNvPr>
          <p:cNvSpPr/>
          <p:nvPr/>
        </p:nvSpPr>
        <p:spPr>
          <a:xfrm>
            <a:off x="4359082" y="4389108"/>
            <a:ext cx="1605324" cy="156973"/>
          </a:xfrm>
          <a:prstGeom prst="rect">
            <a:avLst/>
          </a:prstGeom>
          <a:solidFill>
            <a:srgbClr val="0090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6F258251-9955-4A39-BA1F-202B34DB26C4}"/>
              </a:ext>
            </a:extLst>
          </p:cNvPr>
          <p:cNvSpPr/>
          <p:nvPr/>
        </p:nvSpPr>
        <p:spPr>
          <a:xfrm>
            <a:off x="6183634" y="4389108"/>
            <a:ext cx="1605324" cy="156973"/>
          </a:xfrm>
          <a:prstGeom prst="rect">
            <a:avLst/>
          </a:prstGeom>
          <a:solidFill>
            <a:srgbClr val="40A9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8ADDB33-A01A-4B57-A295-F19142D4B798}"/>
              </a:ext>
            </a:extLst>
          </p:cNvPr>
          <p:cNvSpPr/>
          <p:nvPr/>
        </p:nvSpPr>
        <p:spPr>
          <a:xfrm>
            <a:off x="8027449" y="4389108"/>
            <a:ext cx="1605324" cy="156973"/>
          </a:xfrm>
          <a:prstGeom prst="rect">
            <a:avLst/>
          </a:prstGeom>
          <a:solidFill>
            <a:srgbClr val="3AC0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1CAA3250-1F7B-498D-9E82-81F9A0845343}"/>
              </a:ext>
            </a:extLst>
          </p:cNvPr>
          <p:cNvSpPr/>
          <p:nvPr/>
        </p:nvSpPr>
        <p:spPr>
          <a:xfrm>
            <a:off x="9875657" y="4389108"/>
            <a:ext cx="1605324" cy="156973"/>
          </a:xfrm>
          <a:prstGeom prst="rect">
            <a:avLst/>
          </a:prstGeom>
          <a:solidFill>
            <a:srgbClr val="87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Text Placeholder 30">
            <a:extLst>
              <a:ext uri="{FF2B5EF4-FFF2-40B4-BE49-F238E27FC236}">
                <a16:creationId xmlns:a16="http://schemas.microsoft.com/office/drawing/2014/main" id="{47186F0B-C287-4C1D-9852-4B98C30F5B24}"/>
              </a:ext>
            </a:extLst>
          </p:cNvPr>
          <p:cNvSpPr>
            <a:spLocks noGrp="1"/>
          </p:cNvSpPr>
          <p:nvPr>
            <p:ph type="body" sz="quarter" idx="11" hasCustomPrompt="1"/>
          </p:nvPr>
        </p:nvSpPr>
        <p:spPr>
          <a:xfrm>
            <a:off x="2535062"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2" name="Text Placeholder 30">
            <a:extLst>
              <a:ext uri="{FF2B5EF4-FFF2-40B4-BE49-F238E27FC236}">
                <a16:creationId xmlns:a16="http://schemas.microsoft.com/office/drawing/2014/main" id="{FE1ECDEA-63CF-4CEF-BC4B-D0D74307BBC7}"/>
              </a:ext>
            </a:extLst>
          </p:cNvPr>
          <p:cNvSpPr>
            <a:spLocks noGrp="1"/>
          </p:cNvSpPr>
          <p:nvPr>
            <p:ph type="body" sz="quarter" idx="12" hasCustomPrompt="1"/>
          </p:nvPr>
        </p:nvSpPr>
        <p:spPr>
          <a:xfrm>
            <a:off x="711034"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3" name="Text Placeholder 30">
            <a:extLst>
              <a:ext uri="{FF2B5EF4-FFF2-40B4-BE49-F238E27FC236}">
                <a16:creationId xmlns:a16="http://schemas.microsoft.com/office/drawing/2014/main" id="{983E808B-B2B5-4983-829B-EAD9A3487C63}"/>
              </a:ext>
            </a:extLst>
          </p:cNvPr>
          <p:cNvSpPr>
            <a:spLocks noGrp="1"/>
          </p:cNvSpPr>
          <p:nvPr>
            <p:ph type="body" sz="quarter" idx="13" hasCustomPrompt="1"/>
          </p:nvPr>
        </p:nvSpPr>
        <p:spPr>
          <a:xfrm>
            <a:off x="4359092"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4" name="Text Placeholder 30">
            <a:extLst>
              <a:ext uri="{FF2B5EF4-FFF2-40B4-BE49-F238E27FC236}">
                <a16:creationId xmlns:a16="http://schemas.microsoft.com/office/drawing/2014/main" id="{85CB09B8-D584-456A-B9DA-2845F7A9A1DD}"/>
              </a:ext>
            </a:extLst>
          </p:cNvPr>
          <p:cNvSpPr>
            <a:spLocks noGrp="1"/>
          </p:cNvSpPr>
          <p:nvPr>
            <p:ph type="body" sz="quarter" idx="14" hasCustomPrompt="1"/>
          </p:nvPr>
        </p:nvSpPr>
        <p:spPr>
          <a:xfrm>
            <a:off x="6183644"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5" name="Text Placeholder 30">
            <a:extLst>
              <a:ext uri="{FF2B5EF4-FFF2-40B4-BE49-F238E27FC236}">
                <a16:creationId xmlns:a16="http://schemas.microsoft.com/office/drawing/2014/main" id="{9EE5495B-3BEC-447C-AB42-EAF09A649788}"/>
              </a:ext>
            </a:extLst>
          </p:cNvPr>
          <p:cNvSpPr>
            <a:spLocks noGrp="1"/>
          </p:cNvSpPr>
          <p:nvPr>
            <p:ph type="body" sz="quarter" idx="15" hasCustomPrompt="1"/>
          </p:nvPr>
        </p:nvSpPr>
        <p:spPr>
          <a:xfrm>
            <a:off x="8027457"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6" name="Text Placeholder 30">
            <a:extLst>
              <a:ext uri="{FF2B5EF4-FFF2-40B4-BE49-F238E27FC236}">
                <a16:creationId xmlns:a16="http://schemas.microsoft.com/office/drawing/2014/main" id="{B82AE033-5C43-4841-9830-C336D97D8214}"/>
              </a:ext>
            </a:extLst>
          </p:cNvPr>
          <p:cNvSpPr>
            <a:spLocks noGrp="1"/>
          </p:cNvSpPr>
          <p:nvPr>
            <p:ph type="body" sz="quarter" idx="16" hasCustomPrompt="1"/>
          </p:nvPr>
        </p:nvSpPr>
        <p:spPr>
          <a:xfrm>
            <a:off x="9876715" y="4546600"/>
            <a:ext cx="1603200"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8" name="Text Placeholder 37">
            <a:extLst>
              <a:ext uri="{FF2B5EF4-FFF2-40B4-BE49-F238E27FC236}">
                <a16:creationId xmlns:a16="http://schemas.microsoft.com/office/drawing/2014/main" id="{ABF9D5DD-EE46-415B-8BC8-69B11B75E5EC}"/>
              </a:ext>
            </a:extLst>
          </p:cNvPr>
          <p:cNvSpPr>
            <a:spLocks noGrp="1"/>
          </p:cNvSpPr>
          <p:nvPr>
            <p:ph type="body" sz="quarter" idx="17" hasCustomPrompt="1"/>
          </p:nvPr>
        </p:nvSpPr>
        <p:spPr>
          <a:xfrm>
            <a:off x="1046963"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9" name="Text Placeholder 37">
            <a:extLst>
              <a:ext uri="{FF2B5EF4-FFF2-40B4-BE49-F238E27FC236}">
                <a16:creationId xmlns:a16="http://schemas.microsoft.com/office/drawing/2014/main" id="{A0A0D19C-25E7-4EAA-A706-13B06557988F}"/>
              </a:ext>
            </a:extLst>
          </p:cNvPr>
          <p:cNvSpPr>
            <a:spLocks noGrp="1"/>
          </p:cNvSpPr>
          <p:nvPr>
            <p:ph type="body" sz="quarter" idx="18" hasCustomPrompt="1"/>
          </p:nvPr>
        </p:nvSpPr>
        <p:spPr>
          <a:xfrm>
            <a:off x="3209084"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0" name="Text Placeholder 37">
            <a:extLst>
              <a:ext uri="{FF2B5EF4-FFF2-40B4-BE49-F238E27FC236}">
                <a16:creationId xmlns:a16="http://schemas.microsoft.com/office/drawing/2014/main" id="{CF81FA76-C88F-4072-9D68-CFC202DCE7B2}"/>
              </a:ext>
            </a:extLst>
          </p:cNvPr>
          <p:cNvSpPr>
            <a:spLocks noGrp="1"/>
          </p:cNvSpPr>
          <p:nvPr>
            <p:ph type="body" sz="quarter" idx="19" hasCustomPrompt="1"/>
          </p:nvPr>
        </p:nvSpPr>
        <p:spPr>
          <a:xfrm>
            <a:off x="5371207"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1" name="Text Placeholder 37">
            <a:extLst>
              <a:ext uri="{FF2B5EF4-FFF2-40B4-BE49-F238E27FC236}">
                <a16:creationId xmlns:a16="http://schemas.microsoft.com/office/drawing/2014/main" id="{4C7FCD90-4F2B-477F-8618-3AC031F5E0FA}"/>
              </a:ext>
            </a:extLst>
          </p:cNvPr>
          <p:cNvSpPr>
            <a:spLocks noGrp="1"/>
          </p:cNvSpPr>
          <p:nvPr>
            <p:ph type="body" sz="quarter" idx="20" hasCustomPrompt="1"/>
          </p:nvPr>
        </p:nvSpPr>
        <p:spPr>
          <a:xfrm>
            <a:off x="7522592"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2" name="Text Placeholder 37">
            <a:extLst>
              <a:ext uri="{FF2B5EF4-FFF2-40B4-BE49-F238E27FC236}">
                <a16:creationId xmlns:a16="http://schemas.microsoft.com/office/drawing/2014/main" id="{8EF24AA6-FA6A-4281-890D-8342772C235C}"/>
              </a:ext>
            </a:extLst>
          </p:cNvPr>
          <p:cNvSpPr>
            <a:spLocks noGrp="1"/>
          </p:cNvSpPr>
          <p:nvPr>
            <p:ph type="body" sz="quarter" idx="21" hasCustomPrompt="1"/>
          </p:nvPr>
        </p:nvSpPr>
        <p:spPr>
          <a:xfrm>
            <a:off x="9632096"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6" name="Rectangle 45">
            <a:extLst>
              <a:ext uri="{FF2B5EF4-FFF2-40B4-BE49-F238E27FC236}">
                <a16:creationId xmlns:a16="http://schemas.microsoft.com/office/drawing/2014/main" id="{DC528ADC-1912-4228-911B-C8253EDBF6F1}"/>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TextBox 49">
            <a:extLst>
              <a:ext uri="{FF2B5EF4-FFF2-40B4-BE49-F238E27FC236}">
                <a16:creationId xmlns:a16="http://schemas.microsoft.com/office/drawing/2014/main" id="{7E280060-9BB3-42F1-AA60-2C3F6981BB91}"/>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51" name="Title Placeholder 8">
            <a:extLst>
              <a:ext uri="{FF2B5EF4-FFF2-40B4-BE49-F238E27FC236}">
                <a16:creationId xmlns:a16="http://schemas.microsoft.com/office/drawing/2014/main" id="{BCDDB2F9-CFB4-488D-9296-F6AF51E70DFA}"/>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52" name="Text Placeholder 6">
            <a:extLst>
              <a:ext uri="{FF2B5EF4-FFF2-40B4-BE49-F238E27FC236}">
                <a16:creationId xmlns:a16="http://schemas.microsoft.com/office/drawing/2014/main" id="{36DD3D53-6556-4516-9894-F07C6D24EAC6}"/>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pic>
        <p:nvPicPr>
          <p:cNvPr id="43" name="Picture 42" descr="A picture containing text&#10;&#10;Description automatically generated">
            <a:extLst>
              <a:ext uri="{FF2B5EF4-FFF2-40B4-BE49-F238E27FC236}">
                <a16:creationId xmlns:a16="http://schemas.microsoft.com/office/drawing/2014/main" id="{C0165876-0A1D-4C6F-A878-D4F6C50C4A84}"/>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772380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_Box columns_02">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BD748C4-179C-428F-B7F6-F2384BADD260}"/>
              </a:ext>
            </a:extLst>
          </p:cNvPr>
          <p:cNvSpPr/>
          <p:nvPr/>
        </p:nvSpPr>
        <p:spPr>
          <a:xfrm>
            <a:off x="0" y="4776358"/>
            <a:ext cx="12192000" cy="20816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9B97AAC-EA00-412A-8069-DD5C4A9C88FB}"/>
              </a:ext>
            </a:extLst>
          </p:cNvPr>
          <p:cNvGrpSpPr/>
          <p:nvPr/>
        </p:nvGrpSpPr>
        <p:grpSpPr>
          <a:xfrm>
            <a:off x="2316351" y="4449247"/>
            <a:ext cx="1625287" cy="1713033"/>
            <a:chOff x="518294" y="3201130"/>
            <a:chExt cx="1218966" cy="1284775"/>
          </a:xfrm>
        </p:grpSpPr>
        <p:sp>
          <p:nvSpPr>
            <p:cNvPr id="30" name="Rectangle 29">
              <a:extLst>
                <a:ext uri="{FF2B5EF4-FFF2-40B4-BE49-F238E27FC236}">
                  <a16:creationId xmlns:a16="http://schemas.microsoft.com/office/drawing/2014/main" id="{2D925AFB-BA67-4959-AD35-FB44172E7281}"/>
                </a:ext>
              </a:extLst>
            </p:cNvPr>
            <p:cNvSpPr/>
            <p:nvPr/>
          </p:nvSpPr>
          <p:spPr>
            <a:xfrm>
              <a:off x="533268" y="3281913"/>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1" noProof="1">
                <a:solidFill>
                  <a:srgbClr val="41B6E6"/>
                </a:solidFill>
              </a:endParaRPr>
            </a:p>
          </p:txBody>
        </p:sp>
        <p:sp>
          <p:nvSpPr>
            <p:cNvPr id="31" name="Rectangle 30">
              <a:extLst>
                <a:ext uri="{FF2B5EF4-FFF2-40B4-BE49-F238E27FC236}">
                  <a16:creationId xmlns:a16="http://schemas.microsoft.com/office/drawing/2014/main" id="{68EE7C18-866A-4782-BC1F-068D6762EF96}"/>
                </a:ext>
              </a:extLst>
            </p:cNvPr>
            <p:cNvSpPr/>
            <p:nvPr/>
          </p:nvSpPr>
          <p:spPr>
            <a:xfrm>
              <a:off x="518294"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2" name="Group 31">
            <a:extLst>
              <a:ext uri="{FF2B5EF4-FFF2-40B4-BE49-F238E27FC236}">
                <a16:creationId xmlns:a16="http://schemas.microsoft.com/office/drawing/2014/main" id="{24296FBD-E4FA-4AE5-9744-322F8A5074E9}"/>
              </a:ext>
            </a:extLst>
          </p:cNvPr>
          <p:cNvGrpSpPr/>
          <p:nvPr/>
        </p:nvGrpSpPr>
        <p:grpSpPr>
          <a:xfrm>
            <a:off x="4133692" y="4449246"/>
            <a:ext cx="1632147" cy="1720227"/>
            <a:chOff x="1881302" y="3201130"/>
            <a:chExt cx="1224110" cy="1290170"/>
          </a:xfrm>
        </p:grpSpPr>
        <p:sp>
          <p:nvSpPr>
            <p:cNvPr id="33" name="Rectangle 32">
              <a:extLst>
                <a:ext uri="{FF2B5EF4-FFF2-40B4-BE49-F238E27FC236}">
                  <a16:creationId xmlns:a16="http://schemas.microsoft.com/office/drawing/2014/main" id="{427F120E-7879-457F-BB4F-DBB93EDDADD7}"/>
                </a:ext>
              </a:extLst>
            </p:cNvPr>
            <p:cNvSpPr/>
            <p:nvPr/>
          </p:nvSpPr>
          <p:spPr>
            <a:xfrm>
              <a:off x="1901420" y="3287308"/>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rgbClr val="41B6E6"/>
                </a:solidFill>
              </a:endParaRPr>
            </a:p>
          </p:txBody>
        </p:sp>
        <p:sp>
          <p:nvSpPr>
            <p:cNvPr id="34" name="Rectangle 33">
              <a:extLst>
                <a:ext uri="{FF2B5EF4-FFF2-40B4-BE49-F238E27FC236}">
                  <a16:creationId xmlns:a16="http://schemas.microsoft.com/office/drawing/2014/main" id="{217767DB-164D-418F-8037-6CF1A0F59DC3}"/>
                </a:ext>
              </a:extLst>
            </p:cNvPr>
            <p:cNvSpPr/>
            <p:nvPr/>
          </p:nvSpPr>
          <p:spPr>
            <a:xfrm>
              <a:off x="1881302"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5" name="Group 34">
            <a:extLst>
              <a:ext uri="{FF2B5EF4-FFF2-40B4-BE49-F238E27FC236}">
                <a16:creationId xmlns:a16="http://schemas.microsoft.com/office/drawing/2014/main" id="{B33CE692-AAAB-42EF-86E8-6D39891E6429}"/>
              </a:ext>
            </a:extLst>
          </p:cNvPr>
          <p:cNvGrpSpPr/>
          <p:nvPr/>
        </p:nvGrpSpPr>
        <p:grpSpPr>
          <a:xfrm>
            <a:off x="5951043" y="4449246"/>
            <a:ext cx="1639004" cy="1722955"/>
            <a:chOff x="3244310" y="3201130"/>
            <a:chExt cx="1229254" cy="1292216"/>
          </a:xfrm>
        </p:grpSpPr>
        <p:sp>
          <p:nvSpPr>
            <p:cNvPr id="36" name="Rectangle 35">
              <a:extLst>
                <a:ext uri="{FF2B5EF4-FFF2-40B4-BE49-F238E27FC236}">
                  <a16:creationId xmlns:a16="http://schemas.microsoft.com/office/drawing/2014/main" id="{DCB58364-9555-446C-AF05-ED107866D929}"/>
                </a:ext>
              </a:extLst>
            </p:cNvPr>
            <p:cNvSpPr/>
            <p:nvPr/>
          </p:nvSpPr>
          <p:spPr>
            <a:xfrm>
              <a:off x="3269572" y="3289354"/>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rgbClr val="41B6E6"/>
                </a:solidFill>
              </a:endParaRPr>
            </a:p>
          </p:txBody>
        </p:sp>
        <p:sp>
          <p:nvSpPr>
            <p:cNvPr id="37" name="Rectangle 36">
              <a:extLst>
                <a:ext uri="{FF2B5EF4-FFF2-40B4-BE49-F238E27FC236}">
                  <a16:creationId xmlns:a16="http://schemas.microsoft.com/office/drawing/2014/main" id="{87B874B0-C387-4AE8-AA87-6111686FF77D}"/>
                </a:ext>
              </a:extLst>
            </p:cNvPr>
            <p:cNvSpPr/>
            <p:nvPr/>
          </p:nvSpPr>
          <p:spPr>
            <a:xfrm>
              <a:off x="324431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8" name="Group 37">
            <a:extLst>
              <a:ext uri="{FF2B5EF4-FFF2-40B4-BE49-F238E27FC236}">
                <a16:creationId xmlns:a16="http://schemas.microsoft.com/office/drawing/2014/main" id="{4E480084-C7AC-470F-9A0F-D56B83D17FC5}"/>
              </a:ext>
            </a:extLst>
          </p:cNvPr>
          <p:cNvGrpSpPr/>
          <p:nvPr/>
        </p:nvGrpSpPr>
        <p:grpSpPr>
          <a:xfrm>
            <a:off x="7773143" y="4449246"/>
            <a:ext cx="1641103" cy="1722955"/>
            <a:chOff x="4610890" y="3201130"/>
            <a:chExt cx="1230826" cy="1292216"/>
          </a:xfrm>
        </p:grpSpPr>
        <p:sp>
          <p:nvSpPr>
            <p:cNvPr id="39" name="Rectangle 38">
              <a:extLst>
                <a:ext uri="{FF2B5EF4-FFF2-40B4-BE49-F238E27FC236}">
                  <a16:creationId xmlns:a16="http://schemas.microsoft.com/office/drawing/2014/main" id="{524D8578-B866-4599-88B7-DD696BA8A486}"/>
                </a:ext>
              </a:extLst>
            </p:cNvPr>
            <p:cNvSpPr/>
            <p:nvPr/>
          </p:nvSpPr>
          <p:spPr>
            <a:xfrm>
              <a:off x="4637724" y="3289354"/>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1" dirty="0">
                <a:solidFill>
                  <a:srgbClr val="41B6E6"/>
                </a:solidFill>
              </a:endParaRPr>
            </a:p>
          </p:txBody>
        </p:sp>
        <p:sp>
          <p:nvSpPr>
            <p:cNvPr id="40" name="Rectangle 39">
              <a:extLst>
                <a:ext uri="{FF2B5EF4-FFF2-40B4-BE49-F238E27FC236}">
                  <a16:creationId xmlns:a16="http://schemas.microsoft.com/office/drawing/2014/main" id="{211B79F3-6396-4C84-AFAB-746B73034FB7}"/>
                </a:ext>
              </a:extLst>
            </p:cNvPr>
            <p:cNvSpPr/>
            <p:nvPr/>
          </p:nvSpPr>
          <p:spPr>
            <a:xfrm>
              <a:off x="461089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7" name="Group 6">
            <a:extLst>
              <a:ext uri="{FF2B5EF4-FFF2-40B4-BE49-F238E27FC236}">
                <a16:creationId xmlns:a16="http://schemas.microsoft.com/office/drawing/2014/main" id="{EE83EB27-0151-4425-A002-C9CE98F05818}"/>
              </a:ext>
            </a:extLst>
          </p:cNvPr>
          <p:cNvGrpSpPr/>
          <p:nvPr/>
        </p:nvGrpSpPr>
        <p:grpSpPr>
          <a:xfrm>
            <a:off x="807021" y="1097288"/>
            <a:ext cx="672076" cy="861775"/>
            <a:chOff x="467544" y="905045"/>
            <a:chExt cx="504056" cy="646331"/>
          </a:xfrm>
        </p:grpSpPr>
        <p:cxnSp>
          <p:nvCxnSpPr>
            <p:cNvPr id="8" name="Straight Connector 7">
              <a:extLst>
                <a:ext uri="{FF2B5EF4-FFF2-40B4-BE49-F238E27FC236}">
                  <a16:creationId xmlns:a16="http://schemas.microsoft.com/office/drawing/2014/main" id="{74757A59-E3E5-4172-B379-2B8992BCAB6C}"/>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008928-3A9C-4BDF-ABA7-D8927A862FF1}"/>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763C214-4647-4D59-A691-0E2685416F5E}"/>
              </a:ext>
            </a:extLst>
          </p:cNvPr>
          <p:cNvGrpSpPr/>
          <p:nvPr/>
        </p:nvGrpSpPr>
        <p:grpSpPr>
          <a:xfrm>
            <a:off x="2966255" y="1097288"/>
            <a:ext cx="672076" cy="861775"/>
            <a:chOff x="467544" y="905045"/>
            <a:chExt cx="504056" cy="646331"/>
          </a:xfrm>
        </p:grpSpPr>
        <p:cxnSp>
          <p:nvCxnSpPr>
            <p:cNvPr id="12" name="Straight Connector 11">
              <a:extLst>
                <a:ext uri="{FF2B5EF4-FFF2-40B4-BE49-F238E27FC236}">
                  <a16:creationId xmlns:a16="http://schemas.microsoft.com/office/drawing/2014/main" id="{83421332-C1E7-4A28-BE90-530CD7244CEC}"/>
                </a:ext>
              </a:extLst>
            </p:cNvPr>
            <p:cNvCxnSpPr>
              <a:cxnSpLocks/>
            </p:cNvCxnSpPr>
            <p:nvPr/>
          </p:nvCxnSpPr>
          <p:spPr>
            <a:xfrm>
              <a:off x="467544" y="905045"/>
              <a:ext cx="0" cy="646331"/>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A9674C9-7871-4527-88F4-DDEF03756C7F}"/>
                </a:ext>
              </a:extLst>
            </p:cNvPr>
            <p:cNvCxnSpPr/>
            <p:nvPr/>
          </p:nvCxnSpPr>
          <p:spPr>
            <a:xfrm>
              <a:off x="467544" y="905045"/>
              <a:ext cx="504056" cy="0"/>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10A39ED-A75A-41C4-A845-5A362FCCC433}"/>
              </a:ext>
            </a:extLst>
          </p:cNvPr>
          <p:cNvGrpSpPr/>
          <p:nvPr/>
        </p:nvGrpSpPr>
        <p:grpSpPr>
          <a:xfrm>
            <a:off x="5128377" y="1097288"/>
            <a:ext cx="672076" cy="861775"/>
            <a:chOff x="467544" y="905045"/>
            <a:chExt cx="504056" cy="646331"/>
          </a:xfrm>
        </p:grpSpPr>
        <p:cxnSp>
          <p:nvCxnSpPr>
            <p:cNvPr id="15" name="Straight Connector 14">
              <a:extLst>
                <a:ext uri="{FF2B5EF4-FFF2-40B4-BE49-F238E27FC236}">
                  <a16:creationId xmlns:a16="http://schemas.microsoft.com/office/drawing/2014/main" id="{520614AC-35E4-4A39-9F5F-9CAA18DAB171}"/>
                </a:ext>
              </a:extLst>
            </p:cNvPr>
            <p:cNvCxnSpPr>
              <a:cxnSpLocks/>
            </p:cNvCxnSpPr>
            <p:nvPr/>
          </p:nvCxnSpPr>
          <p:spPr>
            <a:xfrm>
              <a:off x="467544" y="905045"/>
              <a:ext cx="0" cy="646331"/>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A5D59F-F289-4E47-A5A1-1159E8ACA48D}"/>
                </a:ext>
              </a:extLst>
            </p:cNvPr>
            <p:cNvCxnSpPr/>
            <p:nvPr/>
          </p:nvCxnSpPr>
          <p:spPr>
            <a:xfrm>
              <a:off x="467544" y="905045"/>
              <a:ext cx="504056" cy="0"/>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59204C6-534A-4545-A93C-CEE4E5B714FD}"/>
              </a:ext>
            </a:extLst>
          </p:cNvPr>
          <p:cNvGrpSpPr/>
          <p:nvPr/>
        </p:nvGrpSpPr>
        <p:grpSpPr>
          <a:xfrm>
            <a:off x="7272850" y="1097288"/>
            <a:ext cx="672076" cy="861775"/>
            <a:chOff x="467544" y="905045"/>
            <a:chExt cx="504056" cy="646331"/>
          </a:xfrm>
        </p:grpSpPr>
        <p:cxnSp>
          <p:nvCxnSpPr>
            <p:cNvPr id="18" name="Straight Connector 17">
              <a:extLst>
                <a:ext uri="{FF2B5EF4-FFF2-40B4-BE49-F238E27FC236}">
                  <a16:creationId xmlns:a16="http://schemas.microsoft.com/office/drawing/2014/main" id="{102851BB-C437-47EE-992C-526A03972251}"/>
                </a:ext>
              </a:extLst>
            </p:cNvPr>
            <p:cNvCxnSpPr>
              <a:cxnSpLocks/>
            </p:cNvCxnSpPr>
            <p:nvPr/>
          </p:nvCxnSpPr>
          <p:spPr>
            <a:xfrm>
              <a:off x="467544" y="905045"/>
              <a:ext cx="0" cy="646331"/>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14D798D-9A43-46C0-B191-417A7A8D7954}"/>
                </a:ext>
              </a:extLst>
            </p:cNvPr>
            <p:cNvCxnSpPr/>
            <p:nvPr/>
          </p:nvCxnSpPr>
          <p:spPr>
            <a:xfrm>
              <a:off x="467544" y="905045"/>
              <a:ext cx="504056" cy="0"/>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58DB400-4F2D-4F5A-8840-BD3A691F9BC6}"/>
              </a:ext>
            </a:extLst>
          </p:cNvPr>
          <p:cNvGrpSpPr/>
          <p:nvPr/>
        </p:nvGrpSpPr>
        <p:grpSpPr>
          <a:xfrm>
            <a:off x="9382354" y="1097288"/>
            <a:ext cx="672076" cy="861775"/>
            <a:chOff x="467544" y="905045"/>
            <a:chExt cx="504056" cy="646331"/>
          </a:xfrm>
        </p:grpSpPr>
        <p:cxnSp>
          <p:nvCxnSpPr>
            <p:cNvPr id="21" name="Straight Connector 20">
              <a:extLst>
                <a:ext uri="{FF2B5EF4-FFF2-40B4-BE49-F238E27FC236}">
                  <a16:creationId xmlns:a16="http://schemas.microsoft.com/office/drawing/2014/main" id="{9B565E56-CAEB-4D65-9459-0B425FF4CDC3}"/>
                </a:ext>
              </a:extLst>
            </p:cNvPr>
            <p:cNvCxnSpPr>
              <a:cxnSpLocks/>
            </p:cNvCxnSpPr>
            <p:nvPr/>
          </p:nvCxnSpPr>
          <p:spPr>
            <a:xfrm>
              <a:off x="467544" y="905045"/>
              <a:ext cx="0" cy="646331"/>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B4C0AD-EDDA-44D3-B470-FC9761E40EF3}"/>
                </a:ext>
              </a:extLst>
            </p:cNvPr>
            <p:cNvCxnSpPr/>
            <p:nvPr/>
          </p:nvCxnSpPr>
          <p:spPr>
            <a:xfrm>
              <a:off x="467544" y="905045"/>
              <a:ext cx="504056" cy="0"/>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Text Placeholder 37">
            <a:extLst>
              <a:ext uri="{FF2B5EF4-FFF2-40B4-BE49-F238E27FC236}">
                <a16:creationId xmlns:a16="http://schemas.microsoft.com/office/drawing/2014/main" id="{4C46B368-8F86-4DBE-8D42-71A190327400}"/>
              </a:ext>
            </a:extLst>
          </p:cNvPr>
          <p:cNvSpPr>
            <a:spLocks noGrp="1"/>
          </p:cNvSpPr>
          <p:nvPr>
            <p:ph type="body" sz="quarter" idx="17" hasCustomPrompt="1"/>
          </p:nvPr>
        </p:nvSpPr>
        <p:spPr>
          <a:xfrm>
            <a:off x="1046963"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4" name="Text Placeholder 37">
            <a:extLst>
              <a:ext uri="{FF2B5EF4-FFF2-40B4-BE49-F238E27FC236}">
                <a16:creationId xmlns:a16="http://schemas.microsoft.com/office/drawing/2014/main" id="{BD338A55-6235-4C57-BD2C-2D73FA8C12FC}"/>
              </a:ext>
            </a:extLst>
          </p:cNvPr>
          <p:cNvSpPr>
            <a:spLocks noGrp="1"/>
          </p:cNvSpPr>
          <p:nvPr>
            <p:ph type="body" sz="quarter" idx="18" hasCustomPrompt="1"/>
          </p:nvPr>
        </p:nvSpPr>
        <p:spPr>
          <a:xfrm>
            <a:off x="3209084"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5" name="Text Placeholder 37">
            <a:extLst>
              <a:ext uri="{FF2B5EF4-FFF2-40B4-BE49-F238E27FC236}">
                <a16:creationId xmlns:a16="http://schemas.microsoft.com/office/drawing/2014/main" id="{48AAAEB8-AF85-4E85-B9ED-4B7070789ECA}"/>
              </a:ext>
            </a:extLst>
          </p:cNvPr>
          <p:cNvSpPr>
            <a:spLocks noGrp="1"/>
          </p:cNvSpPr>
          <p:nvPr>
            <p:ph type="body" sz="quarter" idx="19" hasCustomPrompt="1"/>
          </p:nvPr>
        </p:nvSpPr>
        <p:spPr>
          <a:xfrm>
            <a:off x="5371207"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6" name="Text Placeholder 37">
            <a:extLst>
              <a:ext uri="{FF2B5EF4-FFF2-40B4-BE49-F238E27FC236}">
                <a16:creationId xmlns:a16="http://schemas.microsoft.com/office/drawing/2014/main" id="{F7F85D74-5629-4BAC-AC9C-1F7EB85EBB85}"/>
              </a:ext>
            </a:extLst>
          </p:cNvPr>
          <p:cNvSpPr>
            <a:spLocks noGrp="1"/>
          </p:cNvSpPr>
          <p:nvPr>
            <p:ph type="body" sz="quarter" idx="20" hasCustomPrompt="1"/>
          </p:nvPr>
        </p:nvSpPr>
        <p:spPr>
          <a:xfrm>
            <a:off x="7522592"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7" name="Text Placeholder 37">
            <a:extLst>
              <a:ext uri="{FF2B5EF4-FFF2-40B4-BE49-F238E27FC236}">
                <a16:creationId xmlns:a16="http://schemas.microsoft.com/office/drawing/2014/main" id="{70A4F2FE-060E-4277-A66F-A4D5BD0D4DCD}"/>
              </a:ext>
            </a:extLst>
          </p:cNvPr>
          <p:cNvSpPr>
            <a:spLocks noGrp="1"/>
          </p:cNvSpPr>
          <p:nvPr>
            <p:ph type="body" sz="quarter" idx="21" hasCustomPrompt="1"/>
          </p:nvPr>
        </p:nvSpPr>
        <p:spPr>
          <a:xfrm>
            <a:off x="9632096"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1" name="Text Placeholder 5">
            <a:extLst>
              <a:ext uri="{FF2B5EF4-FFF2-40B4-BE49-F238E27FC236}">
                <a16:creationId xmlns:a16="http://schemas.microsoft.com/office/drawing/2014/main" id="{772DBE3D-DCD8-420E-A4DC-C5B1FEB46962}"/>
              </a:ext>
            </a:extLst>
          </p:cNvPr>
          <p:cNvSpPr>
            <a:spLocks noGrp="1"/>
          </p:cNvSpPr>
          <p:nvPr>
            <p:ph type="body" sz="quarter" idx="13" hasCustomPrompt="1"/>
          </p:nvPr>
        </p:nvSpPr>
        <p:spPr>
          <a:xfrm>
            <a:off x="2453538"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2" name="Text Placeholder 5">
            <a:extLst>
              <a:ext uri="{FF2B5EF4-FFF2-40B4-BE49-F238E27FC236}">
                <a16:creationId xmlns:a16="http://schemas.microsoft.com/office/drawing/2014/main" id="{F53996BB-3D6D-492F-9ECB-18019D7028C0}"/>
              </a:ext>
            </a:extLst>
          </p:cNvPr>
          <p:cNvSpPr>
            <a:spLocks noGrp="1"/>
          </p:cNvSpPr>
          <p:nvPr>
            <p:ph type="body" sz="quarter" idx="22" hasCustomPrompt="1"/>
          </p:nvPr>
        </p:nvSpPr>
        <p:spPr>
          <a:xfrm>
            <a:off x="4267738"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3" name="Text Placeholder 5">
            <a:extLst>
              <a:ext uri="{FF2B5EF4-FFF2-40B4-BE49-F238E27FC236}">
                <a16:creationId xmlns:a16="http://schemas.microsoft.com/office/drawing/2014/main" id="{34F70338-B1C1-432E-A05E-B0D25B959FD2}"/>
              </a:ext>
            </a:extLst>
          </p:cNvPr>
          <p:cNvSpPr>
            <a:spLocks noGrp="1"/>
          </p:cNvSpPr>
          <p:nvPr>
            <p:ph type="body" sz="quarter" idx="23" hasCustomPrompt="1"/>
          </p:nvPr>
        </p:nvSpPr>
        <p:spPr>
          <a:xfrm>
            <a:off x="6091940"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4" name="Text Placeholder 5">
            <a:extLst>
              <a:ext uri="{FF2B5EF4-FFF2-40B4-BE49-F238E27FC236}">
                <a16:creationId xmlns:a16="http://schemas.microsoft.com/office/drawing/2014/main" id="{8DEC806B-E3B8-4823-9161-715D5EA79D4A}"/>
              </a:ext>
            </a:extLst>
          </p:cNvPr>
          <p:cNvSpPr>
            <a:spLocks noGrp="1"/>
          </p:cNvSpPr>
          <p:nvPr>
            <p:ph type="body" sz="quarter" idx="24" hasCustomPrompt="1"/>
          </p:nvPr>
        </p:nvSpPr>
        <p:spPr>
          <a:xfrm>
            <a:off x="7912466"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9" name="Rectangle 48">
            <a:extLst>
              <a:ext uri="{FF2B5EF4-FFF2-40B4-BE49-F238E27FC236}">
                <a16:creationId xmlns:a16="http://schemas.microsoft.com/office/drawing/2014/main" id="{58818B13-435E-41C7-B2F6-B1E2FF0F3D95}"/>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TextBox 49">
            <a:extLst>
              <a:ext uri="{FF2B5EF4-FFF2-40B4-BE49-F238E27FC236}">
                <a16:creationId xmlns:a16="http://schemas.microsoft.com/office/drawing/2014/main" id="{66C125B1-F06C-49EC-AFFA-F529F3DA7103}"/>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51" name="Title Placeholder 8">
            <a:extLst>
              <a:ext uri="{FF2B5EF4-FFF2-40B4-BE49-F238E27FC236}">
                <a16:creationId xmlns:a16="http://schemas.microsoft.com/office/drawing/2014/main" id="{D07B087A-3BF8-402E-9F6C-902930110146}"/>
              </a:ext>
            </a:extLst>
          </p:cNvPr>
          <p:cNvSpPr>
            <a:spLocks noGrp="1"/>
          </p:cNvSpPr>
          <p:nvPr>
            <p:ph type="title" hasCustomPrompt="1"/>
          </p:nvPr>
        </p:nvSpPr>
        <p:spPr>
          <a:xfrm>
            <a:off x="690035" y="415033"/>
            <a:ext cx="10807696"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pic>
        <p:nvPicPr>
          <p:cNvPr id="45" name="Picture 44" descr="A picture containing text&#10;&#10;Description automatically generated">
            <a:extLst>
              <a:ext uri="{FF2B5EF4-FFF2-40B4-BE49-F238E27FC236}">
                <a16:creationId xmlns:a16="http://schemas.microsoft.com/office/drawing/2014/main" id="{91CC5644-BA38-4AF5-A0EE-60594BFED65B}"/>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568239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Icons_slide_0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8CB66A-DDF0-42AA-A31E-AF0858F20CC7}"/>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22" name="Picture Placeholder 11">
            <a:extLst>
              <a:ext uri="{FF2B5EF4-FFF2-40B4-BE49-F238E27FC236}">
                <a16:creationId xmlns:a16="http://schemas.microsoft.com/office/drawing/2014/main" id="{D94AB8E2-D420-4617-9943-49C8B311BE66}"/>
              </a:ext>
            </a:extLst>
          </p:cNvPr>
          <p:cNvSpPr>
            <a:spLocks noGrp="1"/>
          </p:cNvSpPr>
          <p:nvPr>
            <p:ph type="pic" sz="quarter" idx="40" hasCustomPrompt="1"/>
          </p:nvPr>
        </p:nvSpPr>
        <p:spPr>
          <a:xfrm>
            <a:off x="9101854" y="1537308"/>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3" name="Picture Placeholder 11">
            <a:extLst>
              <a:ext uri="{FF2B5EF4-FFF2-40B4-BE49-F238E27FC236}">
                <a16:creationId xmlns:a16="http://schemas.microsoft.com/office/drawing/2014/main" id="{166F7C12-D9E2-4FB8-9C34-9D4FA0338B74}"/>
              </a:ext>
            </a:extLst>
          </p:cNvPr>
          <p:cNvSpPr>
            <a:spLocks noGrp="1"/>
          </p:cNvSpPr>
          <p:nvPr>
            <p:ph type="pic" sz="quarter" idx="41" hasCustomPrompt="1"/>
          </p:nvPr>
        </p:nvSpPr>
        <p:spPr>
          <a:xfrm>
            <a:off x="9101854" y="2728708"/>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4" name="Picture Placeholder 11">
            <a:extLst>
              <a:ext uri="{FF2B5EF4-FFF2-40B4-BE49-F238E27FC236}">
                <a16:creationId xmlns:a16="http://schemas.microsoft.com/office/drawing/2014/main" id="{C737D2B5-C49D-4A91-BE6C-132E336A8095}"/>
              </a:ext>
            </a:extLst>
          </p:cNvPr>
          <p:cNvSpPr>
            <a:spLocks noGrp="1"/>
          </p:cNvSpPr>
          <p:nvPr>
            <p:ph type="pic" sz="quarter" idx="42" hasCustomPrompt="1"/>
          </p:nvPr>
        </p:nvSpPr>
        <p:spPr>
          <a:xfrm>
            <a:off x="9101854" y="3914724"/>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5" name="Picture Placeholder 11">
            <a:extLst>
              <a:ext uri="{FF2B5EF4-FFF2-40B4-BE49-F238E27FC236}">
                <a16:creationId xmlns:a16="http://schemas.microsoft.com/office/drawing/2014/main" id="{283A17A9-733A-4487-B626-BD0750D07B64}"/>
              </a:ext>
            </a:extLst>
          </p:cNvPr>
          <p:cNvSpPr>
            <a:spLocks noGrp="1"/>
          </p:cNvSpPr>
          <p:nvPr>
            <p:ph type="pic" sz="quarter" idx="43" hasCustomPrompt="1"/>
          </p:nvPr>
        </p:nvSpPr>
        <p:spPr>
          <a:xfrm>
            <a:off x="9101854" y="5086966"/>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9" name="Rectangle 28">
            <a:extLst>
              <a:ext uri="{FF2B5EF4-FFF2-40B4-BE49-F238E27FC236}">
                <a16:creationId xmlns:a16="http://schemas.microsoft.com/office/drawing/2014/main" id="{AA939E19-B9EE-4A0E-8522-0CC7A626FFDF}"/>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TextBox 31">
            <a:extLst>
              <a:ext uri="{FF2B5EF4-FFF2-40B4-BE49-F238E27FC236}">
                <a16:creationId xmlns:a16="http://schemas.microsoft.com/office/drawing/2014/main" id="{204BE98C-392A-45F4-A623-B29E1CB4577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3" name="Text Placeholder 16">
            <a:extLst>
              <a:ext uri="{FF2B5EF4-FFF2-40B4-BE49-F238E27FC236}">
                <a16:creationId xmlns:a16="http://schemas.microsoft.com/office/drawing/2014/main" id="{B3514BEB-A7B9-40CE-B864-9E79490777A6}"/>
              </a:ext>
            </a:extLst>
          </p:cNvPr>
          <p:cNvSpPr>
            <a:spLocks noGrp="1"/>
          </p:cNvSpPr>
          <p:nvPr>
            <p:ph type="body" sz="quarter" idx="31" hasCustomPrompt="1"/>
          </p:nvPr>
        </p:nvSpPr>
        <p:spPr>
          <a:xfrm>
            <a:off x="9840420" y="1537308"/>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37" name="Text Placeholder 7">
            <a:extLst>
              <a:ext uri="{FF2B5EF4-FFF2-40B4-BE49-F238E27FC236}">
                <a16:creationId xmlns:a16="http://schemas.microsoft.com/office/drawing/2014/main" id="{E2EA3583-27B6-48AB-A503-5FF4A99FB79F}"/>
              </a:ext>
            </a:extLst>
          </p:cNvPr>
          <p:cNvSpPr>
            <a:spLocks noGrp="1"/>
          </p:cNvSpPr>
          <p:nvPr>
            <p:ph type="body" sz="quarter" idx="37" hasCustomPrompt="1"/>
          </p:nvPr>
        </p:nvSpPr>
        <p:spPr>
          <a:xfrm>
            <a:off x="690039" y="1812983"/>
            <a:ext cx="7721783"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8" name="Text Placeholder 6">
            <a:extLst>
              <a:ext uri="{FF2B5EF4-FFF2-40B4-BE49-F238E27FC236}">
                <a16:creationId xmlns:a16="http://schemas.microsoft.com/office/drawing/2014/main" id="{A3DEA825-5A08-42DF-A902-8A1FA2640C83}"/>
              </a:ext>
            </a:extLst>
          </p:cNvPr>
          <p:cNvSpPr>
            <a:spLocks noGrp="1"/>
          </p:cNvSpPr>
          <p:nvPr>
            <p:ph type="body" sz="quarter" idx="11" hasCustomPrompt="1"/>
          </p:nvPr>
        </p:nvSpPr>
        <p:spPr>
          <a:xfrm>
            <a:off x="690035" y="1028734"/>
            <a:ext cx="7721780"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9" name="Title Placeholder 8">
            <a:extLst>
              <a:ext uri="{FF2B5EF4-FFF2-40B4-BE49-F238E27FC236}">
                <a16:creationId xmlns:a16="http://schemas.microsoft.com/office/drawing/2014/main" id="{D61C90C5-96B2-4DB4-B4D7-8040B49700ED}"/>
              </a:ext>
            </a:extLst>
          </p:cNvPr>
          <p:cNvSpPr>
            <a:spLocks noGrp="1"/>
          </p:cNvSpPr>
          <p:nvPr>
            <p:ph type="title" hasCustomPrompt="1"/>
          </p:nvPr>
        </p:nvSpPr>
        <p:spPr>
          <a:xfrm>
            <a:off x="690039" y="415033"/>
            <a:ext cx="772178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40" name="Text Placeholder 16">
            <a:extLst>
              <a:ext uri="{FF2B5EF4-FFF2-40B4-BE49-F238E27FC236}">
                <a16:creationId xmlns:a16="http://schemas.microsoft.com/office/drawing/2014/main" id="{BB694287-AD01-4D15-8B68-2034478862C4}"/>
              </a:ext>
            </a:extLst>
          </p:cNvPr>
          <p:cNvSpPr>
            <a:spLocks noGrp="1"/>
          </p:cNvSpPr>
          <p:nvPr>
            <p:ph type="body" sz="quarter" idx="44" hasCustomPrompt="1"/>
          </p:nvPr>
        </p:nvSpPr>
        <p:spPr>
          <a:xfrm>
            <a:off x="9840420" y="2728708"/>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41" name="Text Placeholder 16">
            <a:extLst>
              <a:ext uri="{FF2B5EF4-FFF2-40B4-BE49-F238E27FC236}">
                <a16:creationId xmlns:a16="http://schemas.microsoft.com/office/drawing/2014/main" id="{FB2BB8A6-03D8-42CB-BAB8-652B17B0544F}"/>
              </a:ext>
            </a:extLst>
          </p:cNvPr>
          <p:cNvSpPr>
            <a:spLocks noGrp="1"/>
          </p:cNvSpPr>
          <p:nvPr>
            <p:ph type="body" sz="quarter" idx="45" hasCustomPrompt="1"/>
          </p:nvPr>
        </p:nvSpPr>
        <p:spPr>
          <a:xfrm>
            <a:off x="9840420" y="3920106"/>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42" name="Text Placeholder 16">
            <a:extLst>
              <a:ext uri="{FF2B5EF4-FFF2-40B4-BE49-F238E27FC236}">
                <a16:creationId xmlns:a16="http://schemas.microsoft.com/office/drawing/2014/main" id="{74F6663D-6E35-45FF-9AD1-01F35C300677}"/>
              </a:ext>
            </a:extLst>
          </p:cNvPr>
          <p:cNvSpPr>
            <a:spLocks noGrp="1"/>
          </p:cNvSpPr>
          <p:nvPr>
            <p:ph type="body" sz="quarter" idx="46" hasCustomPrompt="1"/>
          </p:nvPr>
        </p:nvSpPr>
        <p:spPr>
          <a:xfrm>
            <a:off x="9840420" y="5111505"/>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43" name="Text Placeholder 6">
            <a:extLst>
              <a:ext uri="{FF2B5EF4-FFF2-40B4-BE49-F238E27FC236}">
                <a16:creationId xmlns:a16="http://schemas.microsoft.com/office/drawing/2014/main" id="{661D01D2-7E77-4457-A87C-B0C759F14073}"/>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4408276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Icons_slide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E45C72-BE6D-4027-9ABC-6D006313DDCA}"/>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Rectangle 9">
            <a:extLst>
              <a:ext uri="{FF2B5EF4-FFF2-40B4-BE49-F238E27FC236}">
                <a16:creationId xmlns:a16="http://schemas.microsoft.com/office/drawing/2014/main" id="{1411F48F-1660-4166-9F24-43B99AE9B8CB}"/>
              </a:ext>
            </a:extLst>
          </p:cNvPr>
          <p:cNvSpPr/>
          <p:nvPr/>
        </p:nvSpPr>
        <p:spPr>
          <a:xfrm>
            <a:off x="8370809" y="4581810"/>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3DD4CA-945C-451E-8B60-FB396EB0E0D8}"/>
              </a:ext>
            </a:extLst>
          </p:cNvPr>
          <p:cNvSpPr/>
          <p:nvPr/>
        </p:nvSpPr>
        <p:spPr>
          <a:xfrm>
            <a:off x="8370809" y="3419074"/>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827987-C5CA-4084-A3FF-A75DCC42D67F}"/>
              </a:ext>
            </a:extLst>
          </p:cNvPr>
          <p:cNvSpPr/>
          <p:nvPr/>
        </p:nvSpPr>
        <p:spPr>
          <a:xfrm>
            <a:off x="8370809" y="2256342"/>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45B2CD5-9C8E-4354-A371-B859EF00796B}"/>
              </a:ext>
            </a:extLst>
          </p:cNvPr>
          <p:cNvSpPr/>
          <p:nvPr/>
        </p:nvSpPr>
        <p:spPr>
          <a:xfrm>
            <a:off x="8370809" y="1086131"/>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D7ED3-1BA3-4232-9362-2EC0F5E6276B}"/>
              </a:ext>
            </a:extLst>
          </p:cNvPr>
          <p:cNvSpPr/>
          <p:nvPr/>
        </p:nvSpPr>
        <p:spPr>
          <a:xfrm>
            <a:off x="8370809" y="5744544"/>
            <a:ext cx="854400" cy="85603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6">
            <a:extLst>
              <a:ext uri="{FF2B5EF4-FFF2-40B4-BE49-F238E27FC236}">
                <a16:creationId xmlns:a16="http://schemas.microsoft.com/office/drawing/2014/main" id="{5FB4A27F-1ABD-4B3F-958B-28CA6783DE26}"/>
              </a:ext>
            </a:extLst>
          </p:cNvPr>
          <p:cNvSpPr>
            <a:spLocks noGrp="1"/>
          </p:cNvSpPr>
          <p:nvPr>
            <p:ph type="body" sz="quarter" idx="29" hasCustomPrompt="1"/>
          </p:nvPr>
        </p:nvSpPr>
        <p:spPr>
          <a:xfrm>
            <a:off x="4714930" y="5753734"/>
            <a:ext cx="3399485" cy="837649"/>
          </a:xfrm>
          <a:prstGeom prst="rect">
            <a:avLst/>
          </a:prstGeom>
        </p:spPr>
        <p:txBody>
          <a:bodyPr lIns="0" tIns="0" rIns="0" bIns="0" anchor="ctr" anchorCtr="0"/>
          <a:lstStyle>
            <a:lvl1pPr marL="0" indent="0" algn="r">
              <a:spcAft>
                <a:spcPts val="0"/>
              </a:spcAft>
              <a:defRPr sz="1200" b="0">
                <a:solidFill>
                  <a:schemeClr val="tx1"/>
                </a:solidFill>
              </a:defRPr>
            </a:lvl1pPr>
          </a:lstStyle>
          <a:p>
            <a:pPr lvl="0"/>
            <a:r>
              <a:rPr lang="en-US" dirty="0"/>
              <a:t>Add text here</a:t>
            </a:r>
            <a:endParaRPr lang="fr-FR" dirty="0"/>
          </a:p>
        </p:txBody>
      </p:sp>
      <p:sp>
        <p:nvSpPr>
          <p:cNvPr id="22" name="Picture Placeholder 11">
            <a:extLst>
              <a:ext uri="{FF2B5EF4-FFF2-40B4-BE49-F238E27FC236}">
                <a16:creationId xmlns:a16="http://schemas.microsoft.com/office/drawing/2014/main" id="{39E9A406-1EAD-482F-A1A9-94B401A6EB20}"/>
              </a:ext>
            </a:extLst>
          </p:cNvPr>
          <p:cNvSpPr>
            <a:spLocks noGrp="1"/>
          </p:cNvSpPr>
          <p:nvPr>
            <p:ph type="pic" sz="quarter" idx="36" hasCustomPrompt="1"/>
          </p:nvPr>
        </p:nvSpPr>
        <p:spPr>
          <a:xfrm>
            <a:off x="8553584" y="1263077"/>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3" name="Picture Placeholder 11">
            <a:extLst>
              <a:ext uri="{FF2B5EF4-FFF2-40B4-BE49-F238E27FC236}">
                <a16:creationId xmlns:a16="http://schemas.microsoft.com/office/drawing/2014/main" id="{FA0CF0FC-7DF1-4174-AF80-E27CB1BBACB3}"/>
              </a:ext>
            </a:extLst>
          </p:cNvPr>
          <p:cNvSpPr>
            <a:spLocks noGrp="1"/>
          </p:cNvSpPr>
          <p:nvPr>
            <p:ph type="pic" sz="quarter" idx="37" hasCustomPrompt="1"/>
          </p:nvPr>
        </p:nvSpPr>
        <p:spPr>
          <a:xfrm>
            <a:off x="8553584" y="2439269"/>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4" name="Picture Placeholder 11">
            <a:extLst>
              <a:ext uri="{FF2B5EF4-FFF2-40B4-BE49-F238E27FC236}">
                <a16:creationId xmlns:a16="http://schemas.microsoft.com/office/drawing/2014/main" id="{F927EDB4-56C2-4E35-9295-4791BE71008E}"/>
              </a:ext>
            </a:extLst>
          </p:cNvPr>
          <p:cNvSpPr>
            <a:spLocks noGrp="1"/>
          </p:cNvSpPr>
          <p:nvPr>
            <p:ph type="pic" sz="quarter" idx="38" hasCustomPrompt="1"/>
          </p:nvPr>
        </p:nvSpPr>
        <p:spPr>
          <a:xfrm>
            <a:off x="8553584" y="3595591"/>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5" name="Picture Placeholder 11">
            <a:extLst>
              <a:ext uri="{FF2B5EF4-FFF2-40B4-BE49-F238E27FC236}">
                <a16:creationId xmlns:a16="http://schemas.microsoft.com/office/drawing/2014/main" id="{981EEEA9-8C65-429D-A60C-44006E93E6AF}"/>
              </a:ext>
            </a:extLst>
          </p:cNvPr>
          <p:cNvSpPr>
            <a:spLocks noGrp="1"/>
          </p:cNvSpPr>
          <p:nvPr>
            <p:ph type="pic" sz="quarter" idx="39" hasCustomPrompt="1"/>
          </p:nvPr>
        </p:nvSpPr>
        <p:spPr>
          <a:xfrm>
            <a:off x="8553584" y="4751914"/>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6" name="Picture Placeholder 11">
            <a:extLst>
              <a:ext uri="{FF2B5EF4-FFF2-40B4-BE49-F238E27FC236}">
                <a16:creationId xmlns:a16="http://schemas.microsoft.com/office/drawing/2014/main" id="{89F8D77A-958F-442F-BF4D-559E69060C37}"/>
              </a:ext>
            </a:extLst>
          </p:cNvPr>
          <p:cNvSpPr>
            <a:spLocks noGrp="1"/>
          </p:cNvSpPr>
          <p:nvPr>
            <p:ph type="pic" sz="quarter" idx="40" hasCustomPrompt="1"/>
          </p:nvPr>
        </p:nvSpPr>
        <p:spPr>
          <a:xfrm>
            <a:off x="8553584" y="5919496"/>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0" name="Rectangle 29">
            <a:extLst>
              <a:ext uri="{FF2B5EF4-FFF2-40B4-BE49-F238E27FC236}">
                <a16:creationId xmlns:a16="http://schemas.microsoft.com/office/drawing/2014/main" id="{432FDBC5-D8D4-4E52-AE99-583C035725F1}"/>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TextBox 31">
            <a:extLst>
              <a:ext uri="{FF2B5EF4-FFF2-40B4-BE49-F238E27FC236}">
                <a16:creationId xmlns:a16="http://schemas.microsoft.com/office/drawing/2014/main" id="{D56B1391-C4FF-47C9-929E-FF109B919CD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3" name="Text Placeholder 7">
            <a:extLst>
              <a:ext uri="{FF2B5EF4-FFF2-40B4-BE49-F238E27FC236}">
                <a16:creationId xmlns:a16="http://schemas.microsoft.com/office/drawing/2014/main" id="{3C397706-A3DB-4C78-AD8D-1314808E1B0D}"/>
              </a:ext>
            </a:extLst>
          </p:cNvPr>
          <p:cNvSpPr>
            <a:spLocks noGrp="1"/>
          </p:cNvSpPr>
          <p:nvPr>
            <p:ph type="body" sz="quarter" idx="41" hasCustomPrompt="1"/>
          </p:nvPr>
        </p:nvSpPr>
        <p:spPr>
          <a:xfrm>
            <a:off x="690035" y="1812980"/>
            <a:ext cx="7297789" cy="3646757"/>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4" name="Text Placeholder 6">
            <a:extLst>
              <a:ext uri="{FF2B5EF4-FFF2-40B4-BE49-F238E27FC236}">
                <a16:creationId xmlns:a16="http://schemas.microsoft.com/office/drawing/2014/main" id="{1A4DFF64-1AF6-4D62-BFC1-07DEE1925840}"/>
              </a:ext>
            </a:extLst>
          </p:cNvPr>
          <p:cNvSpPr>
            <a:spLocks noGrp="1"/>
          </p:cNvSpPr>
          <p:nvPr>
            <p:ph type="body" sz="quarter" idx="11" hasCustomPrompt="1"/>
          </p:nvPr>
        </p:nvSpPr>
        <p:spPr>
          <a:xfrm>
            <a:off x="690035" y="1028734"/>
            <a:ext cx="7297787"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5" name="Title Placeholder 8">
            <a:extLst>
              <a:ext uri="{FF2B5EF4-FFF2-40B4-BE49-F238E27FC236}">
                <a16:creationId xmlns:a16="http://schemas.microsoft.com/office/drawing/2014/main" id="{DBB60045-F6FA-428E-B5B0-FE7B03A703F1}"/>
              </a:ext>
            </a:extLst>
          </p:cNvPr>
          <p:cNvSpPr>
            <a:spLocks noGrp="1"/>
          </p:cNvSpPr>
          <p:nvPr>
            <p:ph type="title" hasCustomPrompt="1"/>
          </p:nvPr>
        </p:nvSpPr>
        <p:spPr>
          <a:xfrm>
            <a:off x="690035" y="415033"/>
            <a:ext cx="7297787"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36" name="Text Placeholder 16">
            <a:extLst>
              <a:ext uri="{FF2B5EF4-FFF2-40B4-BE49-F238E27FC236}">
                <a16:creationId xmlns:a16="http://schemas.microsoft.com/office/drawing/2014/main" id="{ECE05631-7C8A-41A4-8B31-CE8E074B2039}"/>
              </a:ext>
            </a:extLst>
          </p:cNvPr>
          <p:cNvSpPr>
            <a:spLocks noGrp="1"/>
          </p:cNvSpPr>
          <p:nvPr>
            <p:ph type="body" sz="quarter" idx="31" hasCustomPrompt="1"/>
          </p:nvPr>
        </p:nvSpPr>
        <p:spPr>
          <a:xfrm>
            <a:off x="9459423" y="1172668"/>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7" name="Text Placeholder 16">
            <a:extLst>
              <a:ext uri="{FF2B5EF4-FFF2-40B4-BE49-F238E27FC236}">
                <a16:creationId xmlns:a16="http://schemas.microsoft.com/office/drawing/2014/main" id="{161DD33D-3BA7-4CDF-996C-F979CDDBDB86}"/>
              </a:ext>
            </a:extLst>
          </p:cNvPr>
          <p:cNvSpPr>
            <a:spLocks noGrp="1"/>
          </p:cNvSpPr>
          <p:nvPr>
            <p:ph type="body" sz="quarter" idx="42" hasCustomPrompt="1"/>
          </p:nvPr>
        </p:nvSpPr>
        <p:spPr>
          <a:xfrm>
            <a:off x="9459423" y="2344912"/>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8" name="Text Placeholder 16">
            <a:extLst>
              <a:ext uri="{FF2B5EF4-FFF2-40B4-BE49-F238E27FC236}">
                <a16:creationId xmlns:a16="http://schemas.microsoft.com/office/drawing/2014/main" id="{92B3ADA4-6FB6-46B3-9523-5B514AE37116}"/>
              </a:ext>
            </a:extLst>
          </p:cNvPr>
          <p:cNvSpPr>
            <a:spLocks noGrp="1"/>
          </p:cNvSpPr>
          <p:nvPr>
            <p:ph type="body" sz="quarter" idx="43" hasCustomPrompt="1"/>
          </p:nvPr>
        </p:nvSpPr>
        <p:spPr>
          <a:xfrm>
            <a:off x="9459423" y="3517156"/>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9" name="Text Placeholder 16">
            <a:extLst>
              <a:ext uri="{FF2B5EF4-FFF2-40B4-BE49-F238E27FC236}">
                <a16:creationId xmlns:a16="http://schemas.microsoft.com/office/drawing/2014/main" id="{9BD85860-5FBD-402D-88C7-35D41CAE5D0B}"/>
              </a:ext>
            </a:extLst>
          </p:cNvPr>
          <p:cNvSpPr>
            <a:spLocks noGrp="1"/>
          </p:cNvSpPr>
          <p:nvPr>
            <p:ph type="body" sz="quarter" idx="44" hasCustomPrompt="1"/>
          </p:nvPr>
        </p:nvSpPr>
        <p:spPr>
          <a:xfrm>
            <a:off x="9459423" y="4689398"/>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1" name="Text Placeholder 6">
            <a:extLst>
              <a:ext uri="{FF2B5EF4-FFF2-40B4-BE49-F238E27FC236}">
                <a16:creationId xmlns:a16="http://schemas.microsoft.com/office/drawing/2014/main" id="{8DCD9312-9D9F-4345-9B2E-AADB3B54D2E0}"/>
              </a:ext>
            </a:extLst>
          </p:cNvPr>
          <p:cNvSpPr>
            <a:spLocks noGrp="1"/>
          </p:cNvSpPr>
          <p:nvPr>
            <p:ph type="body" sz="quarter" idx="34" hasCustomPrompt="1"/>
          </p:nvPr>
        </p:nvSpPr>
        <p:spPr>
          <a:xfrm>
            <a:off x="2623931" y="6443133"/>
            <a:ext cx="1877893"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75631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403" y="1872000"/>
            <a:ext cx="8880000" cy="3573208"/>
          </a:xfrm>
        </p:spPr>
        <p:txBody>
          <a:bodyPr anchor="t" anchorCtr="0">
            <a:noAutofit/>
          </a:bodyPr>
          <a:lstStyle>
            <a:lvl1pPr>
              <a:lnSpc>
                <a:spcPts val="5500"/>
              </a:lnSpc>
              <a:defRPr sz="5000" baseline="0">
                <a:solidFill>
                  <a:schemeClr val="bg1"/>
                </a:solidFill>
              </a:defRPr>
            </a:lvl1pPr>
          </a:lstStyle>
          <a:p>
            <a:r>
              <a:rPr lang="en-US" dirty="0"/>
              <a:t>Presentation Title here.</a:t>
            </a:r>
            <a:endParaRPr lang="en-GB" dirty="0"/>
          </a:p>
        </p:txBody>
      </p:sp>
      <p:sp>
        <p:nvSpPr>
          <p:cNvPr id="3" name="Date Placeholder 2"/>
          <p:cNvSpPr>
            <a:spLocks noGrp="1"/>
          </p:cNvSpPr>
          <p:nvPr>
            <p:ph type="dt" sz="half" idx="10"/>
          </p:nvPr>
        </p:nvSpPr>
        <p:spPr>
          <a:xfrm>
            <a:off x="3318933" y="6354000"/>
            <a:ext cx="2844800" cy="144000"/>
          </a:xfrm>
        </p:spPr>
        <p:txBody>
          <a:bodyPr/>
          <a:lstStyle/>
          <a:p>
            <a:fld id="{B30E3312-28AF-42BA-B0F3-E267F6DB0036}"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Tree>
    <p:extLst>
      <p:ext uri="{BB962C8B-B14F-4D97-AF65-F5344CB8AC3E}">
        <p14:creationId xmlns:p14="http://schemas.microsoft.com/office/powerpoint/2010/main" val="2180777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Icons and picture_slide_01">
    <p:spTree>
      <p:nvGrpSpPr>
        <p:cNvPr id="1" name=""/>
        <p:cNvGrpSpPr/>
        <p:nvPr/>
      </p:nvGrpSpPr>
      <p:grpSpPr>
        <a:xfrm>
          <a:off x="0" y="0"/>
          <a:ext cx="0" cy="0"/>
          <a:chOff x="0" y="0"/>
          <a:chExt cx="0" cy="0"/>
        </a:xfrm>
      </p:grpSpPr>
      <p:sp>
        <p:nvSpPr>
          <p:cNvPr id="41" name="Picture Placeholder 6">
            <a:extLst>
              <a:ext uri="{FF2B5EF4-FFF2-40B4-BE49-F238E27FC236}">
                <a16:creationId xmlns:a16="http://schemas.microsoft.com/office/drawing/2014/main" id="{A804A7F8-AB41-4DC7-9791-A4159267C2F2}"/>
              </a:ext>
            </a:extLst>
          </p:cNvPr>
          <p:cNvSpPr>
            <a:spLocks noGrp="1"/>
          </p:cNvSpPr>
          <p:nvPr>
            <p:ph type="pic" sz="quarter" idx="11"/>
          </p:nvPr>
        </p:nvSpPr>
        <p:spPr>
          <a:xfrm>
            <a:off x="8688296" y="0"/>
            <a:ext cx="3503713" cy="6858000"/>
          </a:xfrm>
          <a:prstGeom prst="rect">
            <a:avLst/>
          </a:prstGeom>
          <a:pattFill prst="pct90">
            <a:fgClr>
              <a:schemeClr val="bg2"/>
            </a:fgClr>
            <a:bgClr>
              <a:schemeClr val="bg1"/>
            </a:bgClr>
          </a:pattFill>
        </p:spPr>
        <p:txBody>
          <a:bodyPr anchor="ctr" anchorCtr="1">
            <a:normAutofit/>
          </a:bodyPr>
          <a:lstStyle>
            <a:lvl1pPr algn="ctr">
              <a:defRPr sz="1051">
                <a:solidFill>
                  <a:srgbClr val="505050"/>
                </a:solidFill>
              </a:defRPr>
            </a:lvl1pPr>
          </a:lstStyle>
          <a:p>
            <a:r>
              <a:rPr lang="it-IT"/>
              <a:t>Fare clic sull'icona per inserire un'immagine</a:t>
            </a:r>
            <a:endParaRPr lang="fr-FR"/>
          </a:p>
        </p:txBody>
      </p:sp>
      <p:sp>
        <p:nvSpPr>
          <p:cNvPr id="10" name="Rectangle 9">
            <a:extLst>
              <a:ext uri="{FF2B5EF4-FFF2-40B4-BE49-F238E27FC236}">
                <a16:creationId xmlns:a16="http://schemas.microsoft.com/office/drawing/2014/main" id="{A276996A-9EE6-4704-9AE1-8275E3C87C63}"/>
              </a:ext>
            </a:extLst>
          </p:cNvPr>
          <p:cNvSpPr/>
          <p:nvPr/>
        </p:nvSpPr>
        <p:spPr>
          <a:xfrm>
            <a:off x="0" y="1124744"/>
            <a:ext cx="4175787" cy="573325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4" name="Rectangle 13">
            <a:extLst>
              <a:ext uri="{FF2B5EF4-FFF2-40B4-BE49-F238E27FC236}">
                <a16:creationId xmlns:a16="http://schemas.microsoft.com/office/drawing/2014/main" id="{4FA62E87-2018-4AB1-AD99-67AB5FBF14FF}"/>
              </a:ext>
            </a:extLst>
          </p:cNvPr>
          <p:cNvSpPr/>
          <p:nvPr/>
        </p:nvSpPr>
        <p:spPr>
          <a:xfrm>
            <a:off x="4416104" y="1124744"/>
            <a:ext cx="4531608" cy="573325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ext Placeholder 19">
            <a:extLst>
              <a:ext uri="{FF2B5EF4-FFF2-40B4-BE49-F238E27FC236}">
                <a16:creationId xmlns:a16="http://schemas.microsoft.com/office/drawing/2014/main" id="{47488FC0-062B-4FBA-BC3E-8348D55F413E}"/>
              </a:ext>
            </a:extLst>
          </p:cNvPr>
          <p:cNvSpPr>
            <a:spLocks noGrp="1"/>
          </p:cNvSpPr>
          <p:nvPr>
            <p:ph type="body" sz="quarter" idx="12" hasCustomPrompt="1"/>
          </p:nvPr>
        </p:nvSpPr>
        <p:spPr>
          <a:xfrm>
            <a:off x="1246707" y="1454155"/>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2" name="Text Placeholder 21">
            <a:extLst>
              <a:ext uri="{FF2B5EF4-FFF2-40B4-BE49-F238E27FC236}">
                <a16:creationId xmlns:a16="http://schemas.microsoft.com/office/drawing/2014/main" id="{4725DA0E-5063-4444-A883-6619125CEC71}"/>
              </a:ext>
            </a:extLst>
          </p:cNvPr>
          <p:cNvSpPr>
            <a:spLocks noGrp="1"/>
          </p:cNvSpPr>
          <p:nvPr>
            <p:ph type="body" sz="quarter" idx="13" hasCustomPrompt="1"/>
          </p:nvPr>
        </p:nvSpPr>
        <p:spPr>
          <a:xfrm>
            <a:off x="1246707" y="2084923"/>
            <a:ext cx="2641612" cy="2305049"/>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4" name="Text Placeholder 19">
            <a:extLst>
              <a:ext uri="{FF2B5EF4-FFF2-40B4-BE49-F238E27FC236}">
                <a16:creationId xmlns:a16="http://schemas.microsoft.com/office/drawing/2014/main" id="{2D469A7C-A956-4C9B-A6D2-DC1FED197B5A}"/>
              </a:ext>
            </a:extLst>
          </p:cNvPr>
          <p:cNvSpPr>
            <a:spLocks noGrp="1"/>
          </p:cNvSpPr>
          <p:nvPr>
            <p:ph type="body" sz="quarter" idx="14" hasCustomPrompt="1"/>
          </p:nvPr>
        </p:nvSpPr>
        <p:spPr>
          <a:xfrm>
            <a:off x="1246707" y="4636917"/>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5" name="Text Placeholder 21">
            <a:extLst>
              <a:ext uri="{FF2B5EF4-FFF2-40B4-BE49-F238E27FC236}">
                <a16:creationId xmlns:a16="http://schemas.microsoft.com/office/drawing/2014/main" id="{686E9DB1-A41F-4D65-9073-FA0DF6233177}"/>
              </a:ext>
            </a:extLst>
          </p:cNvPr>
          <p:cNvSpPr>
            <a:spLocks noGrp="1"/>
          </p:cNvSpPr>
          <p:nvPr>
            <p:ph type="body" sz="quarter" idx="15" hasCustomPrompt="1"/>
          </p:nvPr>
        </p:nvSpPr>
        <p:spPr>
          <a:xfrm>
            <a:off x="1246707" y="5267683"/>
            <a:ext cx="2641612" cy="890996"/>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6" name="Text Placeholder 19">
            <a:extLst>
              <a:ext uri="{FF2B5EF4-FFF2-40B4-BE49-F238E27FC236}">
                <a16:creationId xmlns:a16="http://schemas.microsoft.com/office/drawing/2014/main" id="{A77740B9-1091-49D5-A7B5-54E5F20B517C}"/>
              </a:ext>
            </a:extLst>
          </p:cNvPr>
          <p:cNvSpPr>
            <a:spLocks noGrp="1"/>
          </p:cNvSpPr>
          <p:nvPr>
            <p:ph type="body" sz="quarter" idx="16" hasCustomPrompt="1"/>
          </p:nvPr>
        </p:nvSpPr>
        <p:spPr>
          <a:xfrm>
            <a:off x="5252015" y="1454155"/>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7" name="Text Placeholder 21">
            <a:extLst>
              <a:ext uri="{FF2B5EF4-FFF2-40B4-BE49-F238E27FC236}">
                <a16:creationId xmlns:a16="http://schemas.microsoft.com/office/drawing/2014/main" id="{A4169E1D-3949-4255-9F6E-489D79183E73}"/>
              </a:ext>
            </a:extLst>
          </p:cNvPr>
          <p:cNvSpPr>
            <a:spLocks noGrp="1"/>
          </p:cNvSpPr>
          <p:nvPr>
            <p:ph type="body" sz="quarter" idx="17" hasCustomPrompt="1"/>
          </p:nvPr>
        </p:nvSpPr>
        <p:spPr>
          <a:xfrm>
            <a:off x="5252015" y="2084923"/>
            <a:ext cx="2641612" cy="2305049"/>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8" name="Text Placeholder 19">
            <a:extLst>
              <a:ext uri="{FF2B5EF4-FFF2-40B4-BE49-F238E27FC236}">
                <a16:creationId xmlns:a16="http://schemas.microsoft.com/office/drawing/2014/main" id="{83297788-19BC-4609-8577-D5CE480AEF66}"/>
              </a:ext>
            </a:extLst>
          </p:cNvPr>
          <p:cNvSpPr>
            <a:spLocks noGrp="1"/>
          </p:cNvSpPr>
          <p:nvPr>
            <p:ph type="body" sz="quarter" idx="18" hasCustomPrompt="1"/>
          </p:nvPr>
        </p:nvSpPr>
        <p:spPr>
          <a:xfrm>
            <a:off x="5252015" y="4636917"/>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9" name="Text Placeholder 21">
            <a:extLst>
              <a:ext uri="{FF2B5EF4-FFF2-40B4-BE49-F238E27FC236}">
                <a16:creationId xmlns:a16="http://schemas.microsoft.com/office/drawing/2014/main" id="{B2555B2E-9145-4682-9016-C0417FB4BA93}"/>
              </a:ext>
            </a:extLst>
          </p:cNvPr>
          <p:cNvSpPr>
            <a:spLocks noGrp="1"/>
          </p:cNvSpPr>
          <p:nvPr>
            <p:ph type="body" sz="quarter" idx="19" hasCustomPrompt="1"/>
          </p:nvPr>
        </p:nvSpPr>
        <p:spPr>
          <a:xfrm>
            <a:off x="5252015" y="5267683"/>
            <a:ext cx="2641612" cy="890996"/>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3" name="Picture Placeholder 11">
            <a:extLst>
              <a:ext uri="{FF2B5EF4-FFF2-40B4-BE49-F238E27FC236}">
                <a16:creationId xmlns:a16="http://schemas.microsoft.com/office/drawing/2014/main" id="{AA371D0F-E18F-40FF-8BD9-7D39443E6302}"/>
              </a:ext>
            </a:extLst>
          </p:cNvPr>
          <p:cNvSpPr>
            <a:spLocks noGrp="1"/>
          </p:cNvSpPr>
          <p:nvPr>
            <p:ph type="pic" sz="quarter" idx="26" hasCustomPrompt="1"/>
          </p:nvPr>
        </p:nvSpPr>
        <p:spPr>
          <a:xfrm>
            <a:off x="4705210" y="145415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0" name="Picture Placeholder 11">
            <a:extLst>
              <a:ext uri="{FF2B5EF4-FFF2-40B4-BE49-F238E27FC236}">
                <a16:creationId xmlns:a16="http://schemas.microsoft.com/office/drawing/2014/main" id="{F2C14821-41DF-4FA5-A2CE-2E8FC189D0B3}"/>
              </a:ext>
            </a:extLst>
          </p:cNvPr>
          <p:cNvSpPr>
            <a:spLocks noGrp="1"/>
          </p:cNvSpPr>
          <p:nvPr>
            <p:ph type="pic" sz="quarter" idx="27" hasCustomPrompt="1"/>
          </p:nvPr>
        </p:nvSpPr>
        <p:spPr>
          <a:xfrm>
            <a:off x="4705210" y="463691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2" name="Picture Placeholder 11">
            <a:extLst>
              <a:ext uri="{FF2B5EF4-FFF2-40B4-BE49-F238E27FC236}">
                <a16:creationId xmlns:a16="http://schemas.microsoft.com/office/drawing/2014/main" id="{7CE10E94-8A81-4CFD-B125-A3CF47B63C66}"/>
              </a:ext>
            </a:extLst>
          </p:cNvPr>
          <p:cNvSpPr>
            <a:spLocks noGrp="1"/>
          </p:cNvSpPr>
          <p:nvPr>
            <p:ph type="pic" sz="quarter" idx="28" hasCustomPrompt="1"/>
          </p:nvPr>
        </p:nvSpPr>
        <p:spPr>
          <a:xfrm>
            <a:off x="708172" y="145415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3" name="Picture Placeholder 11">
            <a:extLst>
              <a:ext uri="{FF2B5EF4-FFF2-40B4-BE49-F238E27FC236}">
                <a16:creationId xmlns:a16="http://schemas.microsoft.com/office/drawing/2014/main" id="{4736465B-A6CE-4FBA-97A0-C1539643DAAB}"/>
              </a:ext>
            </a:extLst>
          </p:cNvPr>
          <p:cNvSpPr>
            <a:spLocks noGrp="1"/>
          </p:cNvSpPr>
          <p:nvPr>
            <p:ph type="pic" sz="quarter" idx="29" hasCustomPrompt="1"/>
          </p:nvPr>
        </p:nvSpPr>
        <p:spPr>
          <a:xfrm>
            <a:off x="708172" y="463691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6" name="Rectangle 35">
            <a:extLst>
              <a:ext uri="{FF2B5EF4-FFF2-40B4-BE49-F238E27FC236}">
                <a16:creationId xmlns:a16="http://schemas.microsoft.com/office/drawing/2014/main" id="{7607B6B8-AFBE-47CF-BC0B-D8B06D131DBB}"/>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extBox 37">
            <a:extLst>
              <a:ext uri="{FF2B5EF4-FFF2-40B4-BE49-F238E27FC236}">
                <a16:creationId xmlns:a16="http://schemas.microsoft.com/office/drawing/2014/main" id="{07108402-FF1F-4349-BFAE-C056EC7A576B}"/>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bg1"/>
                </a:solidFill>
                <a:latin typeface="Verdana" panose="020B0604030504040204" pitchFamily="34" charset="0"/>
                <a:ea typeface="Verdana" panose="020B0604030504040204" pitchFamily="34" charset="0"/>
              </a:rPr>
              <a:t>│ </a:t>
            </a:r>
            <a:fld id="{DF88D168-6FB1-4268-9486-B07D168000C6}" type="slidenum">
              <a:rPr lang="en-US" sz="900" smtClean="0">
                <a:solidFill>
                  <a:schemeClr val="bg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bg1"/>
              </a:solidFill>
              <a:latin typeface="Verdana" panose="020B0604030504040204" pitchFamily="34" charset="0"/>
              <a:ea typeface="Verdana" panose="020B0604030504040204" pitchFamily="34" charset="0"/>
              <a:cs typeface="Calibri" pitchFamily="34" charset="0"/>
            </a:endParaRPr>
          </a:p>
        </p:txBody>
      </p:sp>
      <p:sp>
        <p:nvSpPr>
          <p:cNvPr id="40" name="Title Placeholder 8">
            <a:extLst>
              <a:ext uri="{FF2B5EF4-FFF2-40B4-BE49-F238E27FC236}">
                <a16:creationId xmlns:a16="http://schemas.microsoft.com/office/drawing/2014/main" id="{E344E539-E22C-4D63-B508-DC503E82E92C}"/>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42" name="Text Placeholder 6">
            <a:extLst>
              <a:ext uri="{FF2B5EF4-FFF2-40B4-BE49-F238E27FC236}">
                <a16:creationId xmlns:a16="http://schemas.microsoft.com/office/drawing/2014/main" id="{96B06FFD-87C1-4D08-9A8F-AC60B724A183}"/>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pic>
        <p:nvPicPr>
          <p:cNvPr id="34" name="Picture 33" descr="A picture containing text&#10;&#10;Description automatically generated">
            <a:extLst>
              <a:ext uri="{FF2B5EF4-FFF2-40B4-BE49-F238E27FC236}">
                <a16:creationId xmlns:a16="http://schemas.microsoft.com/office/drawing/2014/main" id="{5586A893-728E-472A-8C03-A5BEE87EEB0A}"/>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3768696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Picture_slide_01">
    <p:spTree>
      <p:nvGrpSpPr>
        <p:cNvPr id="1" name=""/>
        <p:cNvGrpSpPr/>
        <p:nvPr/>
      </p:nvGrpSpPr>
      <p:grpSpPr>
        <a:xfrm>
          <a:off x="0" y="0"/>
          <a:ext cx="0" cy="0"/>
          <a:chOff x="0" y="0"/>
          <a:chExt cx="0" cy="0"/>
        </a:xfrm>
      </p:grpSpPr>
      <p:sp>
        <p:nvSpPr>
          <p:cNvPr id="27" name="Picture Placeholder 6">
            <a:extLst>
              <a:ext uri="{FF2B5EF4-FFF2-40B4-BE49-F238E27FC236}">
                <a16:creationId xmlns:a16="http://schemas.microsoft.com/office/drawing/2014/main" id="{3FA70419-6B63-4F75-B3F7-03FC8A77BF23}"/>
              </a:ext>
            </a:extLst>
          </p:cNvPr>
          <p:cNvSpPr>
            <a:spLocks noGrp="1"/>
          </p:cNvSpPr>
          <p:nvPr>
            <p:ph type="pic" sz="quarter" idx="11"/>
          </p:nvPr>
        </p:nvSpPr>
        <p:spPr>
          <a:xfrm>
            <a:off x="8688296" y="0"/>
            <a:ext cx="3503713" cy="6858000"/>
          </a:xfrm>
          <a:prstGeom prst="rect">
            <a:avLst/>
          </a:prstGeom>
          <a:pattFill prst="pct90">
            <a:fgClr>
              <a:schemeClr val="bg2"/>
            </a:fgClr>
            <a:bgClr>
              <a:schemeClr val="bg1"/>
            </a:bgClr>
          </a:pattFill>
        </p:spPr>
        <p:txBody>
          <a:bodyPr anchor="ctr" anchorCtr="1">
            <a:normAutofit/>
          </a:bodyPr>
          <a:lstStyle>
            <a:lvl1pPr algn="ctr">
              <a:defRPr sz="1051">
                <a:solidFill>
                  <a:srgbClr val="505050"/>
                </a:solidFill>
              </a:defRPr>
            </a:lvl1pPr>
          </a:lstStyle>
          <a:p>
            <a:r>
              <a:rPr lang="it-IT"/>
              <a:t>Fare clic sull'icona per inserire un'immagine</a:t>
            </a: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1" name="Rectangle 10">
            <a:extLst>
              <a:ext uri="{FF2B5EF4-FFF2-40B4-BE49-F238E27FC236}">
                <a16:creationId xmlns:a16="http://schemas.microsoft.com/office/drawing/2014/main" id="{A126E42D-CEF8-4A44-A549-14EF429D6035}"/>
              </a:ext>
            </a:extLst>
          </p:cNvPr>
          <p:cNvSpPr/>
          <p:nvPr/>
        </p:nvSpPr>
        <p:spPr>
          <a:xfrm>
            <a:off x="6095997" y="1521613"/>
            <a:ext cx="2851712" cy="533638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 Placeholder 7">
            <a:extLst>
              <a:ext uri="{FF2B5EF4-FFF2-40B4-BE49-F238E27FC236}">
                <a16:creationId xmlns:a16="http://schemas.microsoft.com/office/drawing/2014/main" id="{1B16E908-DCFD-41C0-A7C6-97CC411B453F}"/>
              </a:ext>
            </a:extLst>
          </p:cNvPr>
          <p:cNvSpPr>
            <a:spLocks noGrp="1"/>
          </p:cNvSpPr>
          <p:nvPr>
            <p:ph type="body" sz="quarter" idx="25" hasCustomPrompt="1"/>
          </p:nvPr>
        </p:nvSpPr>
        <p:spPr>
          <a:xfrm>
            <a:off x="6235039" y="1812980"/>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4" name="Text Placeholder 7">
            <a:extLst>
              <a:ext uri="{FF2B5EF4-FFF2-40B4-BE49-F238E27FC236}">
                <a16:creationId xmlns:a16="http://schemas.microsoft.com/office/drawing/2014/main" id="{9E5EC1B8-7C76-4B83-B2C6-99FDF2CFD993}"/>
              </a:ext>
            </a:extLst>
          </p:cNvPr>
          <p:cNvSpPr>
            <a:spLocks noGrp="1"/>
          </p:cNvSpPr>
          <p:nvPr>
            <p:ph type="body" sz="quarter" idx="26" hasCustomPrompt="1"/>
          </p:nvPr>
        </p:nvSpPr>
        <p:spPr>
          <a:xfrm>
            <a:off x="6235039" y="3057951"/>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5" name="Text Placeholder 7">
            <a:extLst>
              <a:ext uri="{FF2B5EF4-FFF2-40B4-BE49-F238E27FC236}">
                <a16:creationId xmlns:a16="http://schemas.microsoft.com/office/drawing/2014/main" id="{1B7255CD-B8B5-432D-A166-7E3CD03CCC74}"/>
              </a:ext>
            </a:extLst>
          </p:cNvPr>
          <p:cNvSpPr>
            <a:spLocks noGrp="1"/>
          </p:cNvSpPr>
          <p:nvPr>
            <p:ph type="body" sz="quarter" idx="27" hasCustomPrompt="1"/>
          </p:nvPr>
        </p:nvSpPr>
        <p:spPr>
          <a:xfrm>
            <a:off x="6235039" y="4296431"/>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6" name="Text Placeholder 7">
            <a:extLst>
              <a:ext uri="{FF2B5EF4-FFF2-40B4-BE49-F238E27FC236}">
                <a16:creationId xmlns:a16="http://schemas.microsoft.com/office/drawing/2014/main" id="{C61DE6CD-A8FC-438F-B0B5-5832E402F82D}"/>
              </a:ext>
            </a:extLst>
          </p:cNvPr>
          <p:cNvSpPr>
            <a:spLocks noGrp="1"/>
          </p:cNvSpPr>
          <p:nvPr>
            <p:ph type="body" sz="quarter" idx="28" hasCustomPrompt="1"/>
          </p:nvPr>
        </p:nvSpPr>
        <p:spPr>
          <a:xfrm>
            <a:off x="6235039" y="5534911"/>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7" name="Text Placeholder 7">
            <a:extLst>
              <a:ext uri="{FF2B5EF4-FFF2-40B4-BE49-F238E27FC236}">
                <a16:creationId xmlns:a16="http://schemas.microsoft.com/office/drawing/2014/main" id="{0412E646-4174-4DF3-96E2-80CE03B9D951}"/>
              </a:ext>
            </a:extLst>
          </p:cNvPr>
          <p:cNvSpPr>
            <a:spLocks noGrp="1"/>
          </p:cNvSpPr>
          <p:nvPr>
            <p:ph type="body" sz="quarter" idx="35" hasCustomPrompt="1"/>
          </p:nvPr>
        </p:nvSpPr>
        <p:spPr>
          <a:xfrm>
            <a:off x="690034" y="1812980"/>
            <a:ext cx="5117937" cy="4208309"/>
          </a:xfrm>
          <a:prstGeom prst="rect">
            <a:avLst/>
          </a:prstGeom>
        </p:spPr>
        <p:txBody>
          <a:bodyPr lIns="0" tIns="0" rIns="0" bIns="0">
            <a:normAutofit/>
          </a:bodyPr>
          <a:lstStyle>
            <a:lvl1pPr marL="0" indent="0">
              <a:spcAft>
                <a:spcPts val="1001"/>
              </a:spcAft>
              <a:buClr>
                <a:schemeClr val="accent1"/>
              </a:buClr>
              <a:buFont typeface="Wingdings" panose="05000000000000000000" pitchFamily="2" charset="2"/>
              <a:buNone/>
              <a:defRPr sz="1200" b="0">
                <a:solidFill>
                  <a:schemeClr val="bg2">
                    <a:lumMod val="50000"/>
                  </a:schemeClr>
                </a:solidFill>
              </a:defRPr>
            </a:lvl1pPr>
          </a:lstStyle>
          <a:p>
            <a:pPr lvl="0"/>
            <a:r>
              <a:rPr lang="en-US" dirty="0"/>
              <a:t>Add text here</a:t>
            </a:r>
          </a:p>
        </p:txBody>
      </p:sp>
      <p:sp>
        <p:nvSpPr>
          <p:cNvPr id="21" name="Rectangle 20">
            <a:extLst>
              <a:ext uri="{FF2B5EF4-FFF2-40B4-BE49-F238E27FC236}">
                <a16:creationId xmlns:a16="http://schemas.microsoft.com/office/drawing/2014/main" id="{66D2D7AF-D448-4104-9BB9-BCE99C108544}"/>
              </a:ext>
            </a:extLst>
          </p:cNvPr>
          <p:cNvSpPr/>
          <p:nvPr/>
        </p:nvSpPr>
        <p:spPr>
          <a:xfrm>
            <a:off x="3" y="260649"/>
            <a:ext cx="468243" cy="6832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a:extLst>
              <a:ext uri="{FF2B5EF4-FFF2-40B4-BE49-F238E27FC236}">
                <a16:creationId xmlns:a16="http://schemas.microsoft.com/office/drawing/2014/main" id="{F05E5252-A4EF-4B1F-A480-AA61A688308C}"/>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bg1"/>
                </a:solidFill>
                <a:latin typeface="Verdana" panose="020B0604030504040204" pitchFamily="34" charset="0"/>
                <a:ea typeface="Verdana" panose="020B0604030504040204" pitchFamily="34" charset="0"/>
              </a:rPr>
              <a:t>│ </a:t>
            </a:r>
            <a:fld id="{DF88D168-6FB1-4268-9486-B07D168000C6}" type="slidenum">
              <a:rPr lang="en-US" sz="900" smtClean="0">
                <a:solidFill>
                  <a:schemeClr val="bg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bg1"/>
              </a:solidFill>
              <a:latin typeface="Verdana" panose="020B0604030504040204" pitchFamily="34" charset="0"/>
              <a:ea typeface="Verdana" panose="020B0604030504040204" pitchFamily="34" charset="0"/>
              <a:cs typeface="Calibri" pitchFamily="34" charset="0"/>
            </a:endParaRPr>
          </a:p>
        </p:txBody>
      </p:sp>
      <p:sp>
        <p:nvSpPr>
          <p:cNvPr id="24" name="Text Placeholder 6">
            <a:extLst>
              <a:ext uri="{FF2B5EF4-FFF2-40B4-BE49-F238E27FC236}">
                <a16:creationId xmlns:a16="http://schemas.microsoft.com/office/drawing/2014/main" id="{68755C69-ECCB-411E-8609-62D63F157748}"/>
              </a:ext>
            </a:extLst>
          </p:cNvPr>
          <p:cNvSpPr>
            <a:spLocks noGrp="1"/>
          </p:cNvSpPr>
          <p:nvPr>
            <p:ph type="body" sz="quarter" idx="36" hasCustomPrompt="1"/>
          </p:nvPr>
        </p:nvSpPr>
        <p:spPr>
          <a:xfrm>
            <a:off x="690035" y="1028734"/>
            <a:ext cx="7614211"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5" name="Title Placeholder 8">
            <a:extLst>
              <a:ext uri="{FF2B5EF4-FFF2-40B4-BE49-F238E27FC236}">
                <a16:creationId xmlns:a16="http://schemas.microsoft.com/office/drawing/2014/main" id="{AEC63F4F-91F4-4D22-9BF2-0F4788A92EEB}"/>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8" name="Text Placeholder 6">
            <a:extLst>
              <a:ext uri="{FF2B5EF4-FFF2-40B4-BE49-F238E27FC236}">
                <a16:creationId xmlns:a16="http://schemas.microsoft.com/office/drawing/2014/main" id="{01761D89-7455-412B-ADE8-BA833C613C7D}"/>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120450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Picture_slide_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F44EA9-BD23-4F7B-8148-278BBFE77A68}"/>
              </a:ext>
            </a:extLst>
          </p:cNvPr>
          <p:cNvSpPr/>
          <p:nvPr/>
        </p:nvSpPr>
        <p:spPr>
          <a:xfrm>
            <a:off x="0" y="4776358"/>
            <a:ext cx="12192000" cy="20816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367E594E-D8FD-4247-9516-90BADEE79708}"/>
              </a:ext>
            </a:extLst>
          </p:cNvPr>
          <p:cNvSpPr>
            <a:spLocks noGrp="1"/>
          </p:cNvSpPr>
          <p:nvPr>
            <p:ph type="pic" sz="quarter" idx="11"/>
          </p:nvPr>
        </p:nvSpPr>
        <p:spPr>
          <a:xfrm>
            <a:off x="8" y="0"/>
            <a:ext cx="3503713" cy="6858000"/>
          </a:xfrm>
          <a:prstGeom prst="rect">
            <a:avLst/>
          </a:prstGeom>
          <a:pattFill prst="pct90">
            <a:fgClr>
              <a:schemeClr val="bg2"/>
            </a:fgClr>
            <a:bgClr>
              <a:schemeClr val="bg1"/>
            </a:bgClr>
          </a:pattFill>
        </p:spPr>
        <p:txBody>
          <a:bodyPr anchor="ctr" anchorCtr="1">
            <a:normAutofit/>
          </a:bodyPr>
          <a:lstStyle>
            <a:lvl1pPr algn="ctr">
              <a:defRPr sz="1051">
                <a:solidFill>
                  <a:srgbClr val="505050"/>
                </a:solidFill>
              </a:defRPr>
            </a:lvl1pPr>
          </a:lstStyle>
          <a:p>
            <a:r>
              <a:rPr lang="it-IT"/>
              <a:t>Fare clic sull'icona per inserire un'immagine</a:t>
            </a: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1" name="Text Placeholder 10">
            <a:extLst>
              <a:ext uri="{FF2B5EF4-FFF2-40B4-BE49-F238E27FC236}">
                <a16:creationId xmlns:a16="http://schemas.microsoft.com/office/drawing/2014/main" id="{2AC0FDB5-8561-4DF9-861E-7B4DDA22F890}"/>
              </a:ext>
            </a:extLst>
          </p:cNvPr>
          <p:cNvSpPr>
            <a:spLocks noGrp="1"/>
          </p:cNvSpPr>
          <p:nvPr>
            <p:ph type="body" sz="quarter" idx="12" hasCustomPrompt="1"/>
          </p:nvPr>
        </p:nvSpPr>
        <p:spPr>
          <a:xfrm>
            <a:off x="4307705" y="357719"/>
            <a:ext cx="7194392" cy="1247080"/>
          </a:xfrm>
          <a:prstGeom prst="rect">
            <a:avLst/>
          </a:prstGeom>
        </p:spPr>
        <p:txBody>
          <a:bodyPr lIns="0" tIns="0" rIns="0" bIns="0">
            <a:normAutofit/>
          </a:bodyPr>
          <a:lstStyle>
            <a:lvl1pPr marL="0" indent="0">
              <a:spcAft>
                <a:spcPts val="100"/>
              </a:spcAft>
              <a:defRPr sz="1801" b="1" cap="all" spc="100" baseline="0">
                <a:solidFill>
                  <a:srgbClr val="505050"/>
                </a:solidFill>
              </a:defRPr>
            </a:lvl1pPr>
            <a:lvl2pPr>
              <a:defRPr sz="1801"/>
            </a:lvl2pPr>
            <a:lvl3pPr>
              <a:defRPr sz="1801"/>
            </a:lvl3pPr>
            <a:lvl4pPr>
              <a:defRPr sz="1801"/>
            </a:lvl4pPr>
            <a:lvl5pPr>
              <a:defRPr sz="1801"/>
            </a:lvl5pPr>
          </a:lstStyle>
          <a:p>
            <a:pPr lvl="0"/>
            <a:r>
              <a:rPr lang="en-US" dirty="0"/>
              <a:t>ADD TEXT HERE</a:t>
            </a:r>
            <a:endParaRPr lang="fr-FR" dirty="0"/>
          </a:p>
        </p:txBody>
      </p:sp>
      <p:grpSp>
        <p:nvGrpSpPr>
          <p:cNvPr id="10" name="Group 9">
            <a:extLst>
              <a:ext uri="{FF2B5EF4-FFF2-40B4-BE49-F238E27FC236}">
                <a16:creationId xmlns:a16="http://schemas.microsoft.com/office/drawing/2014/main" id="{42436259-1D52-4283-BEDE-E310ACB09E0F}"/>
              </a:ext>
            </a:extLst>
          </p:cNvPr>
          <p:cNvGrpSpPr/>
          <p:nvPr/>
        </p:nvGrpSpPr>
        <p:grpSpPr>
          <a:xfrm>
            <a:off x="4287615" y="4374654"/>
            <a:ext cx="1625287" cy="1713033"/>
            <a:chOff x="518294" y="3201130"/>
            <a:chExt cx="1218966" cy="1284775"/>
          </a:xfrm>
        </p:grpSpPr>
        <p:sp>
          <p:nvSpPr>
            <p:cNvPr id="13" name="Rectangle 12">
              <a:extLst>
                <a:ext uri="{FF2B5EF4-FFF2-40B4-BE49-F238E27FC236}">
                  <a16:creationId xmlns:a16="http://schemas.microsoft.com/office/drawing/2014/main" id="{A92C6B3E-5536-42DC-8BC7-E2D41FC36889}"/>
                </a:ext>
              </a:extLst>
            </p:cNvPr>
            <p:cNvSpPr/>
            <p:nvPr/>
          </p:nvSpPr>
          <p:spPr>
            <a:xfrm>
              <a:off x="533268" y="3281913"/>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1" b="1" baseline="30000" dirty="0">
                <a:solidFill>
                  <a:schemeClr val="tx1"/>
                </a:solidFill>
              </a:endParaRPr>
            </a:p>
          </p:txBody>
        </p:sp>
        <p:sp>
          <p:nvSpPr>
            <p:cNvPr id="14" name="Rectangle 13">
              <a:extLst>
                <a:ext uri="{FF2B5EF4-FFF2-40B4-BE49-F238E27FC236}">
                  <a16:creationId xmlns:a16="http://schemas.microsoft.com/office/drawing/2014/main" id="{9EC430B4-440E-4CE9-9C59-8C8F5D002188}"/>
                </a:ext>
              </a:extLst>
            </p:cNvPr>
            <p:cNvSpPr/>
            <p:nvPr/>
          </p:nvSpPr>
          <p:spPr>
            <a:xfrm>
              <a:off x="518294"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5" name="Group 14">
            <a:extLst>
              <a:ext uri="{FF2B5EF4-FFF2-40B4-BE49-F238E27FC236}">
                <a16:creationId xmlns:a16="http://schemas.microsoft.com/office/drawing/2014/main" id="{19AC882D-98ED-4F8E-983E-BC7E4E76D705}"/>
              </a:ext>
            </a:extLst>
          </p:cNvPr>
          <p:cNvGrpSpPr/>
          <p:nvPr/>
        </p:nvGrpSpPr>
        <p:grpSpPr>
          <a:xfrm>
            <a:off x="6131477" y="4374650"/>
            <a:ext cx="1632147" cy="1720227"/>
            <a:chOff x="1881302" y="3201130"/>
            <a:chExt cx="1224110" cy="1290170"/>
          </a:xfrm>
        </p:grpSpPr>
        <p:sp>
          <p:nvSpPr>
            <p:cNvPr id="16" name="Rectangle 15">
              <a:extLst>
                <a:ext uri="{FF2B5EF4-FFF2-40B4-BE49-F238E27FC236}">
                  <a16:creationId xmlns:a16="http://schemas.microsoft.com/office/drawing/2014/main" id="{5F5F4B66-7ED8-4C2C-B691-A33B72454A83}"/>
                </a:ext>
              </a:extLst>
            </p:cNvPr>
            <p:cNvSpPr/>
            <p:nvPr/>
          </p:nvSpPr>
          <p:spPr>
            <a:xfrm>
              <a:off x="1901420" y="3287308"/>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chemeClr val="tx1"/>
                </a:solidFill>
              </a:endParaRPr>
            </a:p>
          </p:txBody>
        </p:sp>
        <p:sp>
          <p:nvSpPr>
            <p:cNvPr id="17" name="Rectangle 16">
              <a:extLst>
                <a:ext uri="{FF2B5EF4-FFF2-40B4-BE49-F238E27FC236}">
                  <a16:creationId xmlns:a16="http://schemas.microsoft.com/office/drawing/2014/main" id="{319E357D-13F3-4D11-9064-16F08B85F524}"/>
                </a:ext>
              </a:extLst>
            </p:cNvPr>
            <p:cNvSpPr/>
            <p:nvPr/>
          </p:nvSpPr>
          <p:spPr>
            <a:xfrm>
              <a:off x="1881302"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grpSp>
        <p:nvGrpSpPr>
          <p:cNvPr id="18" name="Group 17">
            <a:extLst>
              <a:ext uri="{FF2B5EF4-FFF2-40B4-BE49-F238E27FC236}">
                <a16:creationId xmlns:a16="http://schemas.microsoft.com/office/drawing/2014/main" id="{B9D48291-4355-4B1E-B582-1C5612949CE7}"/>
              </a:ext>
            </a:extLst>
          </p:cNvPr>
          <p:cNvGrpSpPr/>
          <p:nvPr/>
        </p:nvGrpSpPr>
        <p:grpSpPr>
          <a:xfrm>
            <a:off x="7982211" y="4374650"/>
            <a:ext cx="1639004" cy="1722955"/>
            <a:chOff x="3244310" y="3201130"/>
            <a:chExt cx="1229254" cy="1292216"/>
          </a:xfrm>
        </p:grpSpPr>
        <p:sp>
          <p:nvSpPr>
            <p:cNvPr id="19" name="Rectangle 18">
              <a:extLst>
                <a:ext uri="{FF2B5EF4-FFF2-40B4-BE49-F238E27FC236}">
                  <a16:creationId xmlns:a16="http://schemas.microsoft.com/office/drawing/2014/main" id="{50102BB0-8ECA-4722-8928-400D95E9F212}"/>
                </a:ext>
              </a:extLst>
            </p:cNvPr>
            <p:cNvSpPr/>
            <p:nvPr/>
          </p:nvSpPr>
          <p:spPr>
            <a:xfrm>
              <a:off x="3269572" y="3289354"/>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chemeClr val="tx1"/>
                </a:solidFill>
              </a:endParaRPr>
            </a:p>
          </p:txBody>
        </p:sp>
        <p:sp>
          <p:nvSpPr>
            <p:cNvPr id="20" name="Rectangle 19">
              <a:extLst>
                <a:ext uri="{FF2B5EF4-FFF2-40B4-BE49-F238E27FC236}">
                  <a16:creationId xmlns:a16="http://schemas.microsoft.com/office/drawing/2014/main" id="{5C999536-EC26-4354-919A-ED1F62B2DD30}"/>
                </a:ext>
              </a:extLst>
            </p:cNvPr>
            <p:cNvSpPr/>
            <p:nvPr/>
          </p:nvSpPr>
          <p:spPr>
            <a:xfrm>
              <a:off x="324431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grpSp>
        <p:nvGrpSpPr>
          <p:cNvPr id="21" name="Group 20">
            <a:extLst>
              <a:ext uri="{FF2B5EF4-FFF2-40B4-BE49-F238E27FC236}">
                <a16:creationId xmlns:a16="http://schemas.microsoft.com/office/drawing/2014/main" id="{D6C02119-F52D-4466-ACD5-33736B9CA5DA}"/>
              </a:ext>
            </a:extLst>
          </p:cNvPr>
          <p:cNvGrpSpPr/>
          <p:nvPr/>
        </p:nvGrpSpPr>
        <p:grpSpPr>
          <a:xfrm>
            <a:off x="9839789" y="4374650"/>
            <a:ext cx="1641103" cy="1722955"/>
            <a:chOff x="4610890" y="3201130"/>
            <a:chExt cx="1230826" cy="1292216"/>
          </a:xfrm>
        </p:grpSpPr>
        <p:sp>
          <p:nvSpPr>
            <p:cNvPr id="22" name="Rectangle 21">
              <a:extLst>
                <a:ext uri="{FF2B5EF4-FFF2-40B4-BE49-F238E27FC236}">
                  <a16:creationId xmlns:a16="http://schemas.microsoft.com/office/drawing/2014/main" id="{8070F28A-F4B6-4A98-996A-BABEC7C7FBCC}"/>
                </a:ext>
              </a:extLst>
            </p:cNvPr>
            <p:cNvSpPr/>
            <p:nvPr/>
          </p:nvSpPr>
          <p:spPr>
            <a:xfrm>
              <a:off x="4637724" y="3289354"/>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chemeClr val="tx1"/>
                </a:solidFill>
              </a:endParaRPr>
            </a:p>
          </p:txBody>
        </p:sp>
        <p:sp>
          <p:nvSpPr>
            <p:cNvPr id="23" name="Rectangle 22">
              <a:extLst>
                <a:ext uri="{FF2B5EF4-FFF2-40B4-BE49-F238E27FC236}">
                  <a16:creationId xmlns:a16="http://schemas.microsoft.com/office/drawing/2014/main" id="{E221E74C-9EF6-4E61-BADC-0EC520480896}"/>
                </a:ext>
              </a:extLst>
            </p:cNvPr>
            <p:cNvSpPr/>
            <p:nvPr/>
          </p:nvSpPr>
          <p:spPr>
            <a:xfrm>
              <a:off x="461089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sp>
        <p:nvSpPr>
          <p:cNvPr id="6" name="Text Placeholder 5">
            <a:extLst>
              <a:ext uri="{FF2B5EF4-FFF2-40B4-BE49-F238E27FC236}">
                <a16:creationId xmlns:a16="http://schemas.microsoft.com/office/drawing/2014/main" id="{DABE5C64-7E26-4237-B91C-68BAAC623CA1}"/>
              </a:ext>
            </a:extLst>
          </p:cNvPr>
          <p:cNvSpPr>
            <a:spLocks noGrp="1"/>
          </p:cNvSpPr>
          <p:nvPr>
            <p:ph type="body" sz="quarter" idx="13" hasCustomPrompt="1"/>
          </p:nvPr>
        </p:nvSpPr>
        <p:spPr>
          <a:xfrm>
            <a:off x="4417289" y="4580468"/>
            <a:ext cx="1390881"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4" name="Text Placeholder 5">
            <a:extLst>
              <a:ext uri="{FF2B5EF4-FFF2-40B4-BE49-F238E27FC236}">
                <a16:creationId xmlns:a16="http://schemas.microsoft.com/office/drawing/2014/main" id="{E9A3C931-5ED5-4596-8A23-21D6630974E0}"/>
              </a:ext>
            </a:extLst>
          </p:cNvPr>
          <p:cNvSpPr>
            <a:spLocks noGrp="1"/>
          </p:cNvSpPr>
          <p:nvPr>
            <p:ph type="body" sz="quarter" idx="14" hasCustomPrompt="1"/>
          </p:nvPr>
        </p:nvSpPr>
        <p:spPr>
          <a:xfrm>
            <a:off x="6268980" y="4580468"/>
            <a:ext cx="1390824"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5" name="Text Placeholder 5">
            <a:extLst>
              <a:ext uri="{FF2B5EF4-FFF2-40B4-BE49-F238E27FC236}">
                <a16:creationId xmlns:a16="http://schemas.microsoft.com/office/drawing/2014/main" id="{37A2169D-F7D3-455A-8858-A8C3D37D0B68}"/>
              </a:ext>
            </a:extLst>
          </p:cNvPr>
          <p:cNvSpPr>
            <a:spLocks noGrp="1"/>
          </p:cNvSpPr>
          <p:nvPr>
            <p:ph type="body" sz="quarter" idx="15" hasCustomPrompt="1"/>
          </p:nvPr>
        </p:nvSpPr>
        <p:spPr>
          <a:xfrm>
            <a:off x="8123170" y="4580468"/>
            <a:ext cx="1390769"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6" name="Text Placeholder 5">
            <a:extLst>
              <a:ext uri="{FF2B5EF4-FFF2-40B4-BE49-F238E27FC236}">
                <a16:creationId xmlns:a16="http://schemas.microsoft.com/office/drawing/2014/main" id="{B92236D7-F3AA-4D57-BD70-05E39BE8BB67}"/>
              </a:ext>
            </a:extLst>
          </p:cNvPr>
          <p:cNvSpPr>
            <a:spLocks noGrp="1"/>
          </p:cNvSpPr>
          <p:nvPr>
            <p:ph type="body" sz="quarter" idx="16" hasCustomPrompt="1"/>
          </p:nvPr>
        </p:nvSpPr>
        <p:spPr>
          <a:xfrm>
            <a:off x="9975975" y="4580468"/>
            <a:ext cx="1400019"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7" name="Text Placeholder 7">
            <a:extLst>
              <a:ext uri="{FF2B5EF4-FFF2-40B4-BE49-F238E27FC236}">
                <a16:creationId xmlns:a16="http://schemas.microsoft.com/office/drawing/2014/main" id="{EBA175BE-9671-46E7-91DF-F7E39ACC08B5}"/>
              </a:ext>
            </a:extLst>
          </p:cNvPr>
          <p:cNvSpPr>
            <a:spLocks noGrp="1"/>
          </p:cNvSpPr>
          <p:nvPr>
            <p:ph type="body" sz="quarter" idx="35" hasCustomPrompt="1"/>
          </p:nvPr>
        </p:nvSpPr>
        <p:spPr>
          <a:xfrm>
            <a:off x="4307577" y="1812983"/>
            <a:ext cx="7194392" cy="2329748"/>
          </a:xfrm>
          <a:prstGeom prst="rect">
            <a:avLst/>
          </a:prstGeom>
        </p:spPr>
        <p:txBody>
          <a:bodyPr lIns="0" tIns="0" rIns="0" bIns="0">
            <a:normAutofit/>
          </a:bodyPr>
          <a:lstStyle>
            <a:lvl1pPr marL="0" indent="0">
              <a:spcAft>
                <a:spcPts val="1001"/>
              </a:spcAft>
              <a:buClr>
                <a:schemeClr val="tx1"/>
              </a:buClr>
              <a:buFont typeface="Wingdings" panose="05000000000000000000" pitchFamily="2" charset="2"/>
              <a:buNone/>
              <a:defRPr sz="1401" b="0">
                <a:solidFill>
                  <a:schemeClr val="bg2">
                    <a:lumMod val="50000"/>
                  </a:schemeClr>
                </a:solidFill>
              </a:defRPr>
            </a:lvl1pPr>
          </a:lstStyle>
          <a:p>
            <a:pPr lvl="0"/>
            <a:r>
              <a:rPr lang="en-US" dirty="0"/>
              <a:t>Add text here</a:t>
            </a:r>
          </a:p>
          <a:p>
            <a:pPr lvl="0"/>
            <a:endParaRPr lang="en-US" dirty="0"/>
          </a:p>
        </p:txBody>
      </p:sp>
      <p:sp>
        <p:nvSpPr>
          <p:cNvPr id="30" name="Title Placeholder 8">
            <a:extLst>
              <a:ext uri="{FF2B5EF4-FFF2-40B4-BE49-F238E27FC236}">
                <a16:creationId xmlns:a16="http://schemas.microsoft.com/office/drawing/2014/main" id="{6E31DBE8-F51B-4CFD-AF66-C20B8454F825}"/>
              </a:ext>
            </a:extLst>
          </p:cNvPr>
          <p:cNvSpPr>
            <a:spLocks noGrp="1"/>
          </p:cNvSpPr>
          <p:nvPr>
            <p:ph type="title" hasCustomPrompt="1"/>
          </p:nvPr>
        </p:nvSpPr>
        <p:spPr>
          <a:xfrm>
            <a:off x="690032" y="269282"/>
            <a:ext cx="2429637" cy="1957855"/>
          </a:xfrm>
          <a:prstGeom prst="rect">
            <a:avLst/>
          </a:prstGeom>
        </p:spPr>
        <p:txBody>
          <a:bodyPr vert="horz" lIns="0" tIns="45720" rIns="91440" bIns="45720" rtlCol="0" anchor="t">
            <a:normAutofit/>
          </a:bodyPr>
          <a:lstStyle>
            <a:lvl1pPr>
              <a:defRPr sz="2201">
                <a:solidFill>
                  <a:schemeClr val="bg1"/>
                </a:solidFill>
              </a:defRPr>
            </a:lvl1pPr>
          </a:lstStyle>
          <a:p>
            <a:r>
              <a:rPr lang="en-US"/>
              <a:t>Title, 22pt, bold</a:t>
            </a:r>
            <a:endParaRPr lang="en-US" dirty="0"/>
          </a:p>
        </p:txBody>
      </p:sp>
      <p:sp>
        <p:nvSpPr>
          <p:cNvPr id="31" name="Rectangle 30">
            <a:extLst>
              <a:ext uri="{FF2B5EF4-FFF2-40B4-BE49-F238E27FC236}">
                <a16:creationId xmlns:a16="http://schemas.microsoft.com/office/drawing/2014/main" id="{7757B260-3F49-4431-ACFF-F1F0E23CB0A6}"/>
              </a:ext>
            </a:extLst>
          </p:cNvPr>
          <p:cNvSpPr/>
          <p:nvPr/>
        </p:nvSpPr>
        <p:spPr>
          <a:xfrm>
            <a:off x="3" y="260649"/>
            <a:ext cx="468243" cy="68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TextBox 32">
            <a:extLst>
              <a:ext uri="{FF2B5EF4-FFF2-40B4-BE49-F238E27FC236}">
                <a16:creationId xmlns:a16="http://schemas.microsoft.com/office/drawing/2014/main" id="{FFA4CF2D-97B5-42CA-9431-F207290C9DC6}"/>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4" name="Rectangle 33">
            <a:extLst>
              <a:ext uri="{FF2B5EF4-FFF2-40B4-BE49-F238E27FC236}">
                <a16:creationId xmlns:a16="http://schemas.microsoft.com/office/drawing/2014/main" id="{34845DAE-3A7D-4056-8392-78F1D3B3C84A}"/>
              </a:ext>
            </a:extLst>
          </p:cNvPr>
          <p:cNvSpPr/>
          <p:nvPr/>
        </p:nvSpPr>
        <p:spPr>
          <a:xfrm>
            <a:off x="3503719" y="1787084"/>
            <a:ext cx="382988" cy="18242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text&#10;&#10;Description automatically generated">
            <a:extLst>
              <a:ext uri="{FF2B5EF4-FFF2-40B4-BE49-F238E27FC236}">
                <a16:creationId xmlns:a16="http://schemas.microsoft.com/office/drawing/2014/main" id="{64C3B373-BAB4-437E-A64B-F65169115BF8}"/>
              </a:ext>
            </a:extLst>
          </p:cNvPr>
          <p:cNvPicPr>
            <a:picLocks noChangeAspect="1"/>
          </p:cNvPicPr>
          <p:nvPr/>
        </p:nvPicPr>
        <p:blipFill>
          <a:blip r:embed="rId2"/>
          <a:stretch>
            <a:fillRect/>
          </a:stretch>
        </p:blipFill>
        <p:spPr>
          <a:xfrm>
            <a:off x="9612763" y="6298563"/>
            <a:ext cx="1574147" cy="426720"/>
          </a:xfrm>
          <a:prstGeom prst="rect">
            <a:avLst/>
          </a:prstGeom>
        </p:spPr>
      </p:pic>
    </p:spTree>
    <p:extLst>
      <p:ext uri="{BB962C8B-B14F-4D97-AF65-F5344CB8AC3E}">
        <p14:creationId xmlns:p14="http://schemas.microsoft.com/office/powerpoint/2010/main" val="2582253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Chart/diagram_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1" name="Text Placeholder 7">
            <a:extLst>
              <a:ext uri="{FF2B5EF4-FFF2-40B4-BE49-F238E27FC236}">
                <a16:creationId xmlns:a16="http://schemas.microsoft.com/office/drawing/2014/main" id="{265260FE-A8A1-479A-971E-C41DD3C4A5BE}"/>
              </a:ext>
            </a:extLst>
          </p:cNvPr>
          <p:cNvSpPr>
            <a:spLocks noGrp="1"/>
          </p:cNvSpPr>
          <p:nvPr>
            <p:ph type="body" sz="quarter" idx="33" hasCustomPrompt="1"/>
          </p:nvPr>
        </p:nvSpPr>
        <p:spPr>
          <a:xfrm>
            <a:off x="5889295" y="1812983"/>
            <a:ext cx="5612675" cy="4359223"/>
          </a:xfrm>
          <a:prstGeom prst="rect">
            <a:avLst/>
          </a:prstGeom>
        </p:spPr>
        <p:txBody>
          <a:bodyPr lIns="0" tIns="0" rIns="0" bIns="0">
            <a:normAutofit/>
          </a:bodyPr>
          <a:lstStyle>
            <a:lvl1pPr marL="171456" indent="-171456">
              <a:spcAft>
                <a:spcPts val="400"/>
              </a:spcAft>
              <a:buClr>
                <a:schemeClr val="tx1"/>
              </a:buClr>
              <a:buFont typeface="Wingdings" panose="05000000000000000000" pitchFamily="2" charset="2"/>
              <a:buChar char="§"/>
              <a:defRPr sz="1401" b="0">
                <a:solidFill>
                  <a:schemeClr val="bg2">
                    <a:lumMod val="50000"/>
                  </a:schemeClr>
                </a:solidFill>
              </a:defRPr>
            </a:lvl1pPr>
            <a:lvl3pPr marL="414016" indent="-180008">
              <a:spcAft>
                <a:spcPts val="400"/>
              </a:spcAft>
              <a:buClr>
                <a:schemeClr val="tx1"/>
              </a:buClr>
              <a:defRPr sz="1200">
                <a:solidFill>
                  <a:schemeClr val="bg2">
                    <a:lumMod val="50000"/>
                  </a:schemeClr>
                </a:solidFill>
              </a:defRPr>
            </a:lvl3pPr>
            <a:lvl4pPr marL="467204" indent="0">
              <a:spcAft>
                <a:spcPts val="400"/>
              </a:spcAft>
              <a:buClr>
                <a:schemeClr val="accent6"/>
              </a:buClr>
              <a:buFont typeface="Wingdings" panose="05000000000000000000" pitchFamily="2" charset="2"/>
              <a:buNone/>
              <a:defRPr sz="1100">
                <a:solidFill>
                  <a:schemeClr val="bg2">
                    <a:lumMod val="50000"/>
                  </a:schemeClr>
                </a:solidFill>
              </a:defRPr>
            </a:lvl4pPr>
            <a:lvl5pPr marL="803304" indent="-144005">
              <a:spcAft>
                <a:spcPts val="400"/>
              </a:spcAft>
              <a:buClr>
                <a:schemeClr val="accent6"/>
              </a:buClr>
              <a:buFont typeface="Calibri" panose="020F0502020204030204" pitchFamily="34" charset="0"/>
              <a:buChar char="–"/>
              <a:defRPr sz="1051">
                <a:solidFill>
                  <a:schemeClr val="bg2">
                    <a:lumMod val="50000"/>
                  </a:schemeClr>
                </a:solidFill>
              </a:defRPr>
            </a:lvl5pPr>
          </a:lstStyle>
          <a:p>
            <a:pPr lvl="0"/>
            <a:r>
              <a:rPr lang="en-US" dirty="0"/>
              <a:t>Add text here</a:t>
            </a:r>
          </a:p>
          <a:p>
            <a:pPr lvl="2"/>
            <a:r>
              <a:rPr lang="en-US" dirty="0"/>
              <a:t>Add text here</a:t>
            </a:r>
          </a:p>
          <a:p>
            <a:pPr lvl="3"/>
            <a:r>
              <a:rPr lang="en-US" dirty="0"/>
              <a:t>Add text here</a:t>
            </a:r>
          </a:p>
          <a:p>
            <a:pPr lvl="4"/>
            <a:r>
              <a:rPr lang="en-US" dirty="0"/>
              <a:t>Add </a:t>
            </a:r>
            <a:r>
              <a:rPr lang="en-US"/>
              <a:t>text here</a:t>
            </a:r>
            <a:endParaRPr lang="en-US" dirty="0"/>
          </a:p>
        </p:txBody>
      </p:sp>
      <p:sp>
        <p:nvSpPr>
          <p:cNvPr id="8" name="Chart Placeholder 7">
            <a:extLst>
              <a:ext uri="{FF2B5EF4-FFF2-40B4-BE49-F238E27FC236}">
                <a16:creationId xmlns:a16="http://schemas.microsoft.com/office/drawing/2014/main" id="{C4682987-B103-4081-BAB3-F35E959E24DE}"/>
              </a:ext>
            </a:extLst>
          </p:cNvPr>
          <p:cNvSpPr>
            <a:spLocks noGrp="1"/>
          </p:cNvSpPr>
          <p:nvPr>
            <p:ph type="chart" sz="quarter" idx="35" hasCustomPrompt="1"/>
          </p:nvPr>
        </p:nvSpPr>
        <p:spPr>
          <a:xfrm>
            <a:off x="690035" y="1813984"/>
            <a:ext cx="4925912" cy="4358832"/>
          </a:xfrm>
          <a:prstGeom prst="rect">
            <a:avLst/>
          </a:prstGeom>
          <a:pattFill prst="pct90">
            <a:fgClr>
              <a:schemeClr val="bg2"/>
            </a:fgClr>
            <a:bgClr>
              <a:schemeClr val="bg1"/>
            </a:bgClr>
          </a:pattFill>
        </p:spPr>
        <p:txBody>
          <a:bodyPr anchor="ctr" anchorCtr="0">
            <a:normAutofit/>
          </a:bodyPr>
          <a:lstStyle>
            <a:lvl1pPr algn="ctr">
              <a:defRPr sz="1001">
                <a:solidFill>
                  <a:schemeClr val="bg2">
                    <a:lumMod val="50000"/>
                  </a:schemeClr>
                </a:solidFill>
              </a:defRPr>
            </a:lvl1pPr>
          </a:lstStyle>
          <a:p>
            <a:r>
              <a:rPr lang="en-US"/>
              <a:t>Chart</a:t>
            </a:r>
            <a:endParaRPr lang="fr-FR"/>
          </a:p>
        </p:txBody>
      </p:sp>
      <p:sp>
        <p:nvSpPr>
          <p:cNvPr id="13" name="Rectangle 12">
            <a:extLst>
              <a:ext uri="{FF2B5EF4-FFF2-40B4-BE49-F238E27FC236}">
                <a16:creationId xmlns:a16="http://schemas.microsoft.com/office/drawing/2014/main" id="{97BF147B-149F-4BED-8BC6-ABD13EB5BCE5}"/>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ext Placeholder 6">
            <a:extLst>
              <a:ext uri="{FF2B5EF4-FFF2-40B4-BE49-F238E27FC236}">
                <a16:creationId xmlns:a16="http://schemas.microsoft.com/office/drawing/2014/main" id="{C6CE97D9-8BC9-4E9E-953E-6597D43AE9BC}"/>
              </a:ext>
            </a:extLst>
          </p:cNvPr>
          <p:cNvSpPr>
            <a:spLocks noGrp="1"/>
          </p:cNvSpPr>
          <p:nvPr>
            <p:ph type="body" sz="quarter" idx="36" hasCustomPrompt="1"/>
          </p:nvPr>
        </p:nvSpPr>
        <p:spPr>
          <a:xfrm>
            <a:off x="690035" y="1028734"/>
            <a:ext cx="7614211"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16" name="Title Placeholder 8">
            <a:extLst>
              <a:ext uri="{FF2B5EF4-FFF2-40B4-BE49-F238E27FC236}">
                <a16:creationId xmlns:a16="http://schemas.microsoft.com/office/drawing/2014/main" id="{6D77FD21-FE27-4C4C-85D2-74ED0DD66ED0}"/>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7" name="Text Placeholder 6">
            <a:extLst>
              <a:ext uri="{FF2B5EF4-FFF2-40B4-BE49-F238E27FC236}">
                <a16:creationId xmlns:a16="http://schemas.microsoft.com/office/drawing/2014/main" id="{7BAEFCCB-C183-4AAF-AEC2-D23F4485BD48}"/>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9832985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Key figures_circle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8" name="TextBox 7">
            <a:extLst>
              <a:ext uri="{FF2B5EF4-FFF2-40B4-BE49-F238E27FC236}">
                <a16:creationId xmlns:a16="http://schemas.microsoft.com/office/drawing/2014/main" id="{645AC454-B526-4814-8A4F-682C63048213}"/>
              </a:ext>
            </a:extLst>
          </p:cNvPr>
          <p:cNvSpPr txBox="1"/>
          <p:nvPr/>
        </p:nvSpPr>
        <p:spPr>
          <a:xfrm>
            <a:off x="3361112" y="6034692"/>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latin typeface="Calibri" panose="020F0502020204030204" pitchFamily="34" charset="0"/>
                <a:ea typeface="Cambria" panose="02040503050406030204" pitchFamily="18" charset="0"/>
              </a:rPr>
              <a:t>01</a:t>
            </a:r>
          </a:p>
        </p:txBody>
      </p:sp>
      <p:sp>
        <p:nvSpPr>
          <p:cNvPr id="10" name="TextBox 9">
            <a:extLst>
              <a:ext uri="{FF2B5EF4-FFF2-40B4-BE49-F238E27FC236}">
                <a16:creationId xmlns:a16="http://schemas.microsoft.com/office/drawing/2014/main" id="{F78FD003-A43D-46D7-9F00-D9DFCB0C0C68}"/>
              </a:ext>
            </a:extLst>
          </p:cNvPr>
          <p:cNvSpPr txBox="1"/>
          <p:nvPr/>
        </p:nvSpPr>
        <p:spPr>
          <a:xfrm>
            <a:off x="4265064" y="4875049"/>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4"/>
                </a:solidFill>
                <a:latin typeface="Calibri" panose="020F0502020204030204" pitchFamily="34" charset="0"/>
                <a:ea typeface="Cambria" panose="02040503050406030204" pitchFamily="18" charset="0"/>
              </a:rPr>
              <a:t>02</a:t>
            </a:r>
          </a:p>
        </p:txBody>
      </p:sp>
      <p:sp>
        <p:nvSpPr>
          <p:cNvPr id="11" name="TextBox 10">
            <a:extLst>
              <a:ext uri="{FF2B5EF4-FFF2-40B4-BE49-F238E27FC236}">
                <a16:creationId xmlns:a16="http://schemas.microsoft.com/office/drawing/2014/main" id="{8D75C692-68F4-4136-A44F-1B20396FBC21}"/>
              </a:ext>
            </a:extLst>
          </p:cNvPr>
          <p:cNvSpPr txBox="1"/>
          <p:nvPr/>
        </p:nvSpPr>
        <p:spPr>
          <a:xfrm>
            <a:off x="5618972" y="4474729"/>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1"/>
                </a:solidFill>
                <a:latin typeface="Calibri" panose="020F0502020204030204" pitchFamily="34" charset="0"/>
                <a:ea typeface="Cambria" panose="02040503050406030204" pitchFamily="18" charset="0"/>
              </a:rPr>
              <a:t>03</a:t>
            </a:r>
          </a:p>
        </p:txBody>
      </p:sp>
      <p:sp>
        <p:nvSpPr>
          <p:cNvPr id="12" name="TextBox 11">
            <a:extLst>
              <a:ext uri="{FF2B5EF4-FFF2-40B4-BE49-F238E27FC236}">
                <a16:creationId xmlns:a16="http://schemas.microsoft.com/office/drawing/2014/main" id="{C313DE10-35DB-4130-8524-190AE89AFAFE}"/>
              </a:ext>
            </a:extLst>
          </p:cNvPr>
          <p:cNvSpPr txBox="1"/>
          <p:nvPr/>
        </p:nvSpPr>
        <p:spPr>
          <a:xfrm>
            <a:off x="6774948" y="4843828"/>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2"/>
                </a:solidFill>
                <a:latin typeface="Calibri" panose="020F0502020204030204" pitchFamily="34" charset="0"/>
                <a:ea typeface="Cambria" panose="02040503050406030204" pitchFamily="18" charset="0"/>
              </a:rPr>
              <a:t>04</a:t>
            </a:r>
          </a:p>
        </p:txBody>
      </p:sp>
      <p:sp>
        <p:nvSpPr>
          <p:cNvPr id="13" name="TextBox 12">
            <a:extLst>
              <a:ext uri="{FF2B5EF4-FFF2-40B4-BE49-F238E27FC236}">
                <a16:creationId xmlns:a16="http://schemas.microsoft.com/office/drawing/2014/main" id="{6E944B4C-AF7E-409D-B280-9372D958C854}"/>
              </a:ext>
            </a:extLst>
          </p:cNvPr>
          <p:cNvSpPr txBox="1"/>
          <p:nvPr/>
        </p:nvSpPr>
        <p:spPr>
          <a:xfrm>
            <a:off x="7487611" y="5671104"/>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3"/>
                </a:solidFill>
                <a:latin typeface="Calibri" panose="020F0502020204030204" pitchFamily="34" charset="0"/>
                <a:ea typeface="Cambria" panose="02040503050406030204" pitchFamily="18" charset="0"/>
              </a:rPr>
              <a:t>05</a:t>
            </a:r>
          </a:p>
        </p:txBody>
      </p:sp>
      <p:grpSp>
        <p:nvGrpSpPr>
          <p:cNvPr id="14" name="Graphic 1">
            <a:extLst>
              <a:ext uri="{FF2B5EF4-FFF2-40B4-BE49-F238E27FC236}">
                <a16:creationId xmlns:a16="http://schemas.microsoft.com/office/drawing/2014/main" id="{ED53642A-277D-492E-9FDD-72DE7EB8D0AC}"/>
              </a:ext>
            </a:extLst>
          </p:cNvPr>
          <p:cNvGrpSpPr/>
          <p:nvPr/>
        </p:nvGrpSpPr>
        <p:grpSpPr>
          <a:xfrm>
            <a:off x="1103445" y="1332522"/>
            <a:ext cx="10281339" cy="5531649"/>
            <a:chOff x="827584" y="999390"/>
            <a:chExt cx="7711004" cy="4148737"/>
          </a:xfrm>
        </p:grpSpPr>
        <p:sp>
          <p:nvSpPr>
            <p:cNvPr id="15" name="Freeform: Shape 14">
              <a:extLst>
                <a:ext uri="{FF2B5EF4-FFF2-40B4-BE49-F238E27FC236}">
                  <a16:creationId xmlns:a16="http://schemas.microsoft.com/office/drawing/2014/main" id="{95D78539-8E71-4740-B624-4415FDFD8D11}"/>
                </a:ext>
              </a:extLst>
            </p:cNvPr>
            <p:cNvSpPr/>
            <p:nvPr/>
          </p:nvSpPr>
          <p:spPr>
            <a:xfrm>
              <a:off x="3368088" y="1669934"/>
              <a:ext cx="4257343" cy="3464521"/>
            </a:xfrm>
            <a:custGeom>
              <a:avLst/>
              <a:gdLst>
                <a:gd name="connsiteX0" fmla="*/ 1253092 w 4257343"/>
                <a:gd name="connsiteY0" fmla="*/ 2264307 h 3464521"/>
                <a:gd name="connsiteX1" fmla="*/ 1963482 w 4257343"/>
                <a:gd name="connsiteY1" fmla="*/ 2494986 h 3464521"/>
                <a:gd name="connsiteX2" fmla="*/ 1963374 w 4257343"/>
                <a:gd name="connsiteY2" fmla="*/ 2495094 h 3464521"/>
                <a:gd name="connsiteX3" fmla="*/ 1974452 w 4257343"/>
                <a:gd name="connsiteY3" fmla="*/ 2502805 h 3464521"/>
                <a:gd name="connsiteX4" fmla="*/ 1974560 w 4257343"/>
                <a:gd name="connsiteY4" fmla="*/ 2502805 h 3464521"/>
                <a:gd name="connsiteX5" fmla="*/ 1974560 w 4257343"/>
                <a:gd name="connsiteY5" fmla="*/ 2502805 h 3464521"/>
                <a:gd name="connsiteX6" fmla="*/ 1985747 w 4257343"/>
                <a:gd name="connsiteY6" fmla="*/ 2510516 h 3464521"/>
                <a:gd name="connsiteX7" fmla="*/ 2928009 w 4257343"/>
                <a:gd name="connsiteY7" fmla="*/ 1154031 h 3464521"/>
                <a:gd name="connsiteX8" fmla="*/ 2922797 w 4257343"/>
                <a:gd name="connsiteY8" fmla="*/ 1146320 h 3464521"/>
                <a:gd name="connsiteX9" fmla="*/ 2831025 w 4257343"/>
                <a:gd name="connsiteY9" fmla="*/ 533675 h 3464521"/>
                <a:gd name="connsiteX10" fmla="*/ 3180518 w 4257343"/>
                <a:gd name="connsiteY10" fmla="*/ 110982 h 3464521"/>
                <a:gd name="connsiteX11" fmla="*/ 3726587 w 4257343"/>
                <a:gd name="connsiteY11" fmla="*/ 59286 h 3464521"/>
                <a:gd name="connsiteX12" fmla="*/ 4201085 w 4257343"/>
                <a:gd name="connsiteY12" fmla="*/ 954848 h 3464521"/>
                <a:gd name="connsiteX13" fmla="*/ 3639594 w 4257343"/>
                <a:gd name="connsiteY13" fmla="*/ 1450307 h 3464521"/>
                <a:gd name="connsiteX14" fmla="*/ 3644264 w 4257343"/>
                <a:gd name="connsiteY14" fmla="*/ 1477024 h 3464521"/>
                <a:gd name="connsiteX15" fmla="*/ 4227042 w 4257343"/>
                <a:gd name="connsiteY15" fmla="*/ 962776 h 3464521"/>
                <a:gd name="connsiteX16" fmla="*/ 3734624 w 4257343"/>
                <a:gd name="connsiteY16" fmla="*/ 33220 h 3464521"/>
                <a:gd name="connsiteX17" fmla="*/ 3167919 w 4257343"/>
                <a:gd name="connsiteY17" fmla="*/ 86872 h 3464521"/>
                <a:gd name="connsiteX18" fmla="*/ 2805176 w 4257343"/>
                <a:gd name="connsiteY18" fmla="*/ 525639 h 3464521"/>
                <a:gd name="connsiteX19" fmla="*/ 2895211 w 4257343"/>
                <a:gd name="connsiteY19" fmla="*/ 1153705 h 3464521"/>
                <a:gd name="connsiteX20" fmla="*/ 1988353 w 4257343"/>
                <a:gd name="connsiteY20" fmla="*/ 2459254 h 3464521"/>
                <a:gd name="connsiteX21" fmla="*/ 1253201 w 4257343"/>
                <a:gd name="connsiteY21" fmla="*/ 2220756 h 3464521"/>
                <a:gd name="connsiteX22" fmla="*/ 0 w 4257343"/>
                <a:gd name="connsiteY22" fmla="*/ 3473957 h 3464521"/>
                <a:gd name="connsiteX23" fmla="*/ 43442 w 4257343"/>
                <a:gd name="connsiteY23" fmla="*/ 3473957 h 3464521"/>
                <a:gd name="connsiteX24" fmla="*/ 1253092 w 4257343"/>
                <a:gd name="connsiteY24" fmla="*/ 2264307 h 346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343" h="3464521">
                  <a:moveTo>
                    <a:pt x="1253092" y="2264307"/>
                  </a:moveTo>
                  <a:cubicBezTo>
                    <a:pt x="1510814" y="2264307"/>
                    <a:pt x="1756045" y="2344132"/>
                    <a:pt x="1963482" y="2494986"/>
                  </a:cubicBezTo>
                  <a:lnTo>
                    <a:pt x="1963374" y="2495094"/>
                  </a:lnTo>
                  <a:lnTo>
                    <a:pt x="1974452" y="2502805"/>
                  </a:lnTo>
                  <a:cubicBezTo>
                    <a:pt x="1974452" y="2502805"/>
                    <a:pt x="1974452" y="2502805"/>
                    <a:pt x="1974560" y="2502805"/>
                  </a:cubicBezTo>
                  <a:lnTo>
                    <a:pt x="1974560" y="2502805"/>
                  </a:lnTo>
                  <a:lnTo>
                    <a:pt x="1985747" y="2510516"/>
                  </a:lnTo>
                  <a:lnTo>
                    <a:pt x="2928009" y="1154031"/>
                  </a:lnTo>
                  <a:lnTo>
                    <a:pt x="2922797" y="1146320"/>
                  </a:lnTo>
                  <a:cubicBezTo>
                    <a:pt x="2800398" y="965492"/>
                    <a:pt x="2766947" y="742198"/>
                    <a:pt x="2831025" y="533675"/>
                  </a:cubicBezTo>
                  <a:cubicBezTo>
                    <a:pt x="2887282" y="350675"/>
                    <a:pt x="3011419" y="200582"/>
                    <a:pt x="3180518" y="110982"/>
                  </a:cubicBezTo>
                  <a:cubicBezTo>
                    <a:pt x="3349725" y="21382"/>
                    <a:pt x="3543587" y="3028"/>
                    <a:pt x="3726587" y="59286"/>
                  </a:cubicBezTo>
                  <a:cubicBezTo>
                    <a:pt x="4104318" y="175385"/>
                    <a:pt x="4317185" y="577226"/>
                    <a:pt x="4201085" y="954848"/>
                  </a:cubicBezTo>
                  <a:cubicBezTo>
                    <a:pt x="4121477" y="1213547"/>
                    <a:pt x="3906329" y="1403498"/>
                    <a:pt x="3639594" y="1450307"/>
                  </a:cubicBezTo>
                  <a:lnTo>
                    <a:pt x="3644264" y="1477024"/>
                  </a:lnTo>
                  <a:cubicBezTo>
                    <a:pt x="3921208" y="1428369"/>
                    <a:pt x="4144502" y="1231250"/>
                    <a:pt x="4227042" y="962776"/>
                  </a:cubicBezTo>
                  <a:cubicBezTo>
                    <a:pt x="4347594" y="570710"/>
                    <a:pt x="4126691" y="153773"/>
                    <a:pt x="3734624" y="33220"/>
                  </a:cubicBezTo>
                  <a:cubicBezTo>
                    <a:pt x="3544781" y="-25209"/>
                    <a:pt x="3343427" y="-6095"/>
                    <a:pt x="3167919" y="86872"/>
                  </a:cubicBezTo>
                  <a:cubicBezTo>
                    <a:pt x="2992304" y="179838"/>
                    <a:pt x="2863498" y="335687"/>
                    <a:pt x="2805176" y="525639"/>
                  </a:cubicBezTo>
                  <a:cubicBezTo>
                    <a:pt x="2739579" y="739049"/>
                    <a:pt x="2772378" y="967447"/>
                    <a:pt x="2895211" y="1153705"/>
                  </a:cubicBezTo>
                  <a:lnTo>
                    <a:pt x="1988353" y="2459254"/>
                  </a:lnTo>
                  <a:cubicBezTo>
                    <a:pt x="1773640" y="2303297"/>
                    <a:pt x="1519828" y="2220756"/>
                    <a:pt x="1253201" y="2220756"/>
                  </a:cubicBezTo>
                  <a:cubicBezTo>
                    <a:pt x="562252" y="2220756"/>
                    <a:pt x="0" y="2782899"/>
                    <a:pt x="0" y="3473957"/>
                  </a:cubicBezTo>
                  <a:lnTo>
                    <a:pt x="43442" y="3473957"/>
                  </a:lnTo>
                  <a:cubicBezTo>
                    <a:pt x="43442" y="2807010"/>
                    <a:pt x="586145" y="2264307"/>
                    <a:pt x="1253092" y="2264307"/>
                  </a:cubicBezTo>
                  <a:close/>
                </a:path>
              </a:pathLst>
            </a:custGeom>
            <a:solidFill>
              <a:schemeClr val="accent2"/>
            </a:solidFill>
            <a:ln w="10853"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DA6AA376-B858-4FE1-91D1-9DE122E70431}"/>
                </a:ext>
              </a:extLst>
            </p:cNvPr>
            <p:cNvSpPr/>
            <p:nvPr/>
          </p:nvSpPr>
          <p:spPr>
            <a:xfrm>
              <a:off x="3213977" y="999501"/>
              <a:ext cx="2411046" cy="4137876"/>
            </a:xfrm>
            <a:custGeom>
              <a:avLst/>
              <a:gdLst>
                <a:gd name="connsiteX0" fmla="*/ 1407204 w 2411046"/>
                <a:gd name="connsiteY0" fmla="*/ 2780846 h 4137876"/>
                <a:gd name="connsiteX1" fmla="*/ 1407204 w 2411046"/>
                <a:gd name="connsiteY1" fmla="*/ 2780738 h 4137876"/>
                <a:gd name="connsiteX2" fmla="*/ 1421214 w 2411046"/>
                <a:gd name="connsiteY2" fmla="*/ 2780846 h 4137876"/>
                <a:gd name="connsiteX3" fmla="*/ 1426102 w 2411046"/>
                <a:gd name="connsiteY3" fmla="*/ 1415130 h 4137876"/>
                <a:gd name="connsiteX4" fmla="*/ 1417413 w 2411046"/>
                <a:gd name="connsiteY4" fmla="*/ 1411763 h 4137876"/>
                <a:gd name="connsiteX5" fmla="*/ 993851 w 2411046"/>
                <a:gd name="connsiteY5" fmla="*/ 959746 h 4137876"/>
                <a:gd name="connsiteX6" fmla="*/ 1461290 w 2411046"/>
                <a:gd name="connsiteY6" fmla="*/ 60491 h 4137876"/>
                <a:gd name="connsiteX7" fmla="*/ 2360545 w 2411046"/>
                <a:gd name="connsiteY7" fmla="*/ 527930 h 4137876"/>
                <a:gd name="connsiteX8" fmla="*/ 2179934 w 2411046"/>
                <a:gd name="connsiteY8" fmla="*/ 1254719 h 4137876"/>
                <a:gd name="connsiteX9" fmla="*/ 2199048 w 2411046"/>
                <a:gd name="connsiteY9" fmla="*/ 1274051 h 4137876"/>
                <a:gd name="connsiteX10" fmla="*/ 2386393 w 2411046"/>
                <a:gd name="connsiteY10" fmla="*/ 519784 h 4137876"/>
                <a:gd name="connsiteX11" fmla="*/ 1453036 w 2411046"/>
                <a:gd name="connsiteY11" fmla="*/ 34643 h 4137876"/>
                <a:gd name="connsiteX12" fmla="*/ 967894 w 2411046"/>
                <a:gd name="connsiteY12" fmla="*/ 968000 h 4137876"/>
                <a:gd name="connsiteX13" fmla="*/ 1398841 w 2411046"/>
                <a:gd name="connsiteY13" fmla="*/ 1433701 h 4137876"/>
                <a:gd name="connsiteX14" fmla="*/ 1394171 w 2411046"/>
                <a:gd name="connsiteY14" fmla="*/ 2737730 h 4137876"/>
                <a:gd name="connsiteX15" fmla="*/ 0 w 2411046"/>
                <a:gd name="connsiteY15" fmla="*/ 4144608 h 4137876"/>
                <a:gd name="connsiteX16" fmla="*/ 43442 w 2411046"/>
                <a:gd name="connsiteY16" fmla="*/ 4144608 h 4137876"/>
                <a:gd name="connsiteX17" fmla="*/ 1407204 w 2411046"/>
                <a:gd name="connsiteY17" fmla="*/ 2780846 h 41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1046" h="4137876">
                  <a:moveTo>
                    <a:pt x="1407204" y="2780846"/>
                  </a:moveTo>
                  <a:lnTo>
                    <a:pt x="1407204" y="2780738"/>
                  </a:lnTo>
                  <a:lnTo>
                    <a:pt x="1421214" y="2780846"/>
                  </a:lnTo>
                  <a:lnTo>
                    <a:pt x="1426102" y="1415130"/>
                  </a:lnTo>
                  <a:lnTo>
                    <a:pt x="1417413" y="1411763"/>
                  </a:lnTo>
                  <a:cubicBezTo>
                    <a:pt x="1213886" y="1332481"/>
                    <a:pt x="1059557" y="1167726"/>
                    <a:pt x="993851" y="959746"/>
                  </a:cubicBezTo>
                  <a:cubicBezTo>
                    <a:pt x="874819" y="582993"/>
                    <a:pt x="1084536" y="179523"/>
                    <a:pt x="1461290" y="60491"/>
                  </a:cubicBezTo>
                  <a:cubicBezTo>
                    <a:pt x="1838043" y="-58541"/>
                    <a:pt x="2241513" y="151177"/>
                    <a:pt x="2360545" y="527930"/>
                  </a:cubicBezTo>
                  <a:cubicBezTo>
                    <a:pt x="2442108" y="786086"/>
                    <a:pt x="2372926" y="1064551"/>
                    <a:pt x="2179934" y="1254719"/>
                  </a:cubicBezTo>
                  <a:lnTo>
                    <a:pt x="2199048" y="1274051"/>
                  </a:lnTo>
                  <a:cubicBezTo>
                    <a:pt x="2399317" y="1076714"/>
                    <a:pt x="2471106" y="787606"/>
                    <a:pt x="2386393" y="519784"/>
                  </a:cubicBezTo>
                  <a:cubicBezTo>
                    <a:pt x="2262800" y="128695"/>
                    <a:pt x="1844233" y="-88950"/>
                    <a:pt x="1453036" y="34643"/>
                  </a:cubicBezTo>
                  <a:cubicBezTo>
                    <a:pt x="1061947" y="158236"/>
                    <a:pt x="844301" y="576911"/>
                    <a:pt x="967894" y="968000"/>
                  </a:cubicBezTo>
                  <a:cubicBezTo>
                    <a:pt x="1035121" y="1180867"/>
                    <a:pt x="1191948" y="1350184"/>
                    <a:pt x="1398841" y="1433701"/>
                  </a:cubicBezTo>
                  <a:lnTo>
                    <a:pt x="1394171" y="2737730"/>
                  </a:lnTo>
                  <a:cubicBezTo>
                    <a:pt x="624265" y="2744681"/>
                    <a:pt x="0" y="3373073"/>
                    <a:pt x="0" y="4144608"/>
                  </a:cubicBezTo>
                  <a:lnTo>
                    <a:pt x="43442" y="4144608"/>
                  </a:lnTo>
                  <a:cubicBezTo>
                    <a:pt x="43551" y="3392513"/>
                    <a:pt x="655327" y="2780846"/>
                    <a:pt x="1407204" y="2780846"/>
                  </a:cubicBezTo>
                  <a:close/>
                </a:path>
              </a:pathLst>
            </a:custGeom>
            <a:solidFill>
              <a:schemeClr val="accent5"/>
            </a:solidFill>
            <a:ln w="10853"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D43C373D-67EB-4305-9CB8-4EC37D301245}"/>
                </a:ext>
              </a:extLst>
            </p:cNvPr>
            <p:cNvSpPr/>
            <p:nvPr/>
          </p:nvSpPr>
          <p:spPr>
            <a:xfrm>
              <a:off x="1958241" y="1392397"/>
              <a:ext cx="1781133" cy="3746896"/>
            </a:xfrm>
            <a:custGeom>
              <a:avLst/>
              <a:gdLst>
                <a:gd name="connsiteX0" fmla="*/ 1760101 w 1781133"/>
                <a:gd name="connsiteY0" fmla="*/ 2531853 h 3746895"/>
                <a:gd name="connsiteX1" fmla="*/ 1760101 w 1781133"/>
                <a:gd name="connsiteY1" fmla="*/ 2531853 h 3746895"/>
                <a:gd name="connsiteX2" fmla="*/ 1770636 w 1781133"/>
                <a:gd name="connsiteY2" fmla="*/ 2524033 h 3746895"/>
                <a:gd name="connsiteX3" fmla="*/ 1770962 w 1781133"/>
                <a:gd name="connsiteY3" fmla="*/ 2523707 h 3746895"/>
                <a:gd name="connsiteX4" fmla="*/ 1770962 w 1781133"/>
                <a:gd name="connsiteY4" fmla="*/ 2523707 h 3746895"/>
                <a:gd name="connsiteX5" fmla="*/ 1781714 w 1781133"/>
                <a:gd name="connsiteY5" fmla="*/ 2515453 h 3746895"/>
                <a:gd name="connsiteX6" fmla="*/ 953704 w 1781133"/>
                <a:gd name="connsiteY6" fmla="*/ 1429397 h 3746895"/>
                <a:gd name="connsiteX7" fmla="*/ 944798 w 1781133"/>
                <a:gd name="connsiteY7" fmla="*/ 1432003 h 3746895"/>
                <a:gd name="connsiteX8" fmla="*/ 333457 w 1781133"/>
                <a:gd name="connsiteY8" fmla="*/ 1331543 h 3746895"/>
                <a:gd name="connsiteX9" fmla="*/ 38266 w 1781133"/>
                <a:gd name="connsiteY9" fmla="*/ 869208 h 3746895"/>
                <a:gd name="connsiteX10" fmla="*/ 156429 w 1781133"/>
                <a:gd name="connsiteY10" fmla="*/ 333565 h 3746895"/>
                <a:gd name="connsiteX11" fmla="*/ 618764 w 1781133"/>
                <a:gd name="connsiteY11" fmla="*/ 38375 h 3746895"/>
                <a:gd name="connsiteX12" fmla="*/ 1154407 w 1781133"/>
                <a:gd name="connsiteY12" fmla="*/ 156538 h 3746895"/>
                <a:gd name="connsiteX13" fmla="*/ 1453941 w 1781133"/>
                <a:gd name="connsiteY13" fmla="*/ 842926 h 3746895"/>
                <a:gd name="connsiteX14" fmla="*/ 1480876 w 1781133"/>
                <a:gd name="connsiteY14" fmla="*/ 846618 h 3746895"/>
                <a:gd name="connsiteX15" fmla="*/ 1170046 w 1781133"/>
                <a:gd name="connsiteY15" fmla="*/ 134274 h 3746895"/>
                <a:gd name="connsiteX16" fmla="*/ 614094 w 1781133"/>
                <a:gd name="connsiteY16" fmla="*/ 11658 h 3746895"/>
                <a:gd name="connsiteX17" fmla="*/ 134274 w 1781133"/>
                <a:gd name="connsiteY17" fmla="*/ 318035 h 3746895"/>
                <a:gd name="connsiteX18" fmla="*/ 11658 w 1781133"/>
                <a:gd name="connsiteY18" fmla="*/ 873987 h 3746895"/>
                <a:gd name="connsiteX19" fmla="*/ 318035 w 1781133"/>
                <a:gd name="connsiteY19" fmla="*/ 1353807 h 3746895"/>
                <a:gd name="connsiteX20" fmla="*/ 943495 w 1781133"/>
                <a:gd name="connsiteY20" fmla="*/ 1460675 h 3746895"/>
                <a:gd name="connsiteX21" fmla="*/ 1733818 w 1781133"/>
                <a:gd name="connsiteY21" fmla="*/ 2497316 h 3746895"/>
                <a:gd name="connsiteX22" fmla="*/ 1102059 w 1781133"/>
                <a:gd name="connsiteY22" fmla="*/ 3751494 h 3746895"/>
                <a:gd name="connsiteX23" fmla="*/ 1145501 w 1781133"/>
                <a:gd name="connsiteY23" fmla="*/ 3751494 h 3746895"/>
                <a:gd name="connsiteX24" fmla="*/ 1760101 w 1781133"/>
                <a:gd name="connsiteY24" fmla="*/ 2531853 h 374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81133" h="3746895">
                  <a:moveTo>
                    <a:pt x="1760101" y="2531853"/>
                  </a:moveTo>
                  <a:lnTo>
                    <a:pt x="1760101" y="2531853"/>
                  </a:lnTo>
                  <a:lnTo>
                    <a:pt x="1770636" y="2524033"/>
                  </a:lnTo>
                  <a:cubicBezTo>
                    <a:pt x="1770744" y="2523924"/>
                    <a:pt x="1770853" y="2523816"/>
                    <a:pt x="1770962" y="2523707"/>
                  </a:cubicBezTo>
                  <a:lnTo>
                    <a:pt x="1770962" y="2523707"/>
                  </a:lnTo>
                  <a:lnTo>
                    <a:pt x="1781714" y="2515453"/>
                  </a:lnTo>
                  <a:lnTo>
                    <a:pt x="953704" y="1429397"/>
                  </a:lnTo>
                  <a:lnTo>
                    <a:pt x="944798" y="1432003"/>
                  </a:lnTo>
                  <a:cubicBezTo>
                    <a:pt x="735080" y="1493148"/>
                    <a:pt x="512330" y="1456439"/>
                    <a:pt x="333457" y="1331543"/>
                  </a:cubicBezTo>
                  <a:cubicBezTo>
                    <a:pt x="176521" y="1221960"/>
                    <a:pt x="71717" y="1057748"/>
                    <a:pt x="38266" y="869208"/>
                  </a:cubicBezTo>
                  <a:cubicBezTo>
                    <a:pt x="4816" y="680669"/>
                    <a:pt x="46738" y="490500"/>
                    <a:pt x="156429" y="333565"/>
                  </a:cubicBezTo>
                  <a:cubicBezTo>
                    <a:pt x="266012" y="176630"/>
                    <a:pt x="430224" y="71825"/>
                    <a:pt x="618764" y="38375"/>
                  </a:cubicBezTo>
                  <a:cubicBezTo>
                    <a:pt x="807195" y="4924"/>
                    <a:pt x="997472" y="46955"/>
                    <a:pt x="1154407" y="156538"/>
                  </a:cubicBezTo>
                  <a:cubicBezTo>
                    <a:pt x="1376288" y="311518"/>
                    <a:pt x="1491085" y="574561"/>
                    <a:pt x="1453941" y="842926"/>
                  </a:cubicBezTo>
                  <a:lnTo>
                    <a:pt x="1480876" y="846618"/>
                  </a:lnTo>
                  <a:cubicBezTo>
                    <a:pt x="1519431" y="568153"/>
                    <a:pt x="1400290" y="295119"/>
                    <a:pt x="1170046" y="134274"/>
                  </a:cubicBezTo>
                  <a:cubicBezTo>
                    <a:pt x="1007138" y="20455"/>
                    <a:pt x="809693" y="-23096"/>
                    <a:pt x="614094" y="11658"/>
                  </a:cubicBezTo>
                  <a:cubicBezTo>
                    <a:pt x="418495" y="46412"/>
                    <a:pt x="248092" y="155126"/>
                    <a:pt x="134274" y="318035"/>
                  </a:cubicBezTo>
                  <a:cubicBezTo>
                    <a:pt x="20455" y="480943"/>
                    <a:pt x="-23096" y="678280"/>
                    <a:pt x="11658" y="873987"/>
                  </a:cubicBezTo>
                  <a:cubicBezTo>
                    <a:pt x="46412" y="1069586"/>
                    <a:pt x="155126" y="1239988"/>
                    <a:pt x="318035" y="1353807"/>
                  </a:cubicBezTo>
                  <a:cubicBezTo>
                    <a:pt x="501144" y="1481744"/>
                    <a:pt x="728564" y="1520408"/>
                    <a:pt x="943495" y="1460675"/>
                  </a:cubicBezTo>
                  <a:lnTo>
                    <a:pt x="1733818" y="2497316"/>
                  </a:lnTo>
                  <a:cubicBezTo>
                    <a:pt x="1338059" y="2791095"/>
                    <a:pt x="1102059" y="3258751"/>
                    <a:pt x="1102059" y="3751494"/>
                  </a:cubicBezTo>
                  <a:lnTo>
                    <a:pt x="1145501" y="3751494"/>
                  </a:lnTo>
                  <a:cubicBezTo>
                    <a:pt x="1145393" y="3272326"/>
                    <a:pt x="1374985" y="2817486"/>
                    <a:pt x="1760101" y="2531853"/>
                  </a:cubicBezTo>
                  <a:close/>
                </a:path>
              </a:pathLst>
            </a:custGeom>
            <a:solidFill>
              <a:schemeClr val="accent4"/>
            </a:solidFill>
            <a:ln w="10853" cap="flat">
              <a:noFill/>
              <a:prstDash val="solid"/>
              <a:miter/>
            </a:ln>
          </p:spPr>
          <p:txBody>
            <a:bodyPr rtlCol="0" anchor="ctr"/>
            <a:lstStyle/>
            <a:p>
              <a:endParaRPr lang="fr-FR"/>
            </a:p>
          </p:txBody>
        </p:sp>
        <p:sp>
          <p:nvSpPr>
            <p:cNvPr id="18" name="Freeform: Shape 17">
              <a:extLst>
                <a:ext uri="{FF2B5EF4-FFF2-40B4-BE49-F238E27FC236}">
                  <a16:creationId xmlns:a16="http://schemas.microsoft.com/office/drawing/2014/main" id="{E62F3DC5-343A-4C17-90C4-EBA44BACB034}"/>
                </a:ext>
              </a:extLst>
            </p:cNvPr>
            <p:cNvSpPr/>
            <p:nvPr/>
          </p:nvSpPr>
          <p:spPr>
            <a:xfrm>
              <a:off x="827584" y="3136967"/>
              <a:ext cx="2204696" cy="1998345"/>
            </a:xfrm>
            <a:custGeom>
              <a:avLst/>
              <a:gdLst>
                <a:gd name="connsiteX0" fmla="*/ 1308373 w 2204695"/>
                <a:gd name="connsiteY0" fmla="*/ 1185648 h 1998344"/>
                <a:gd name="connsiteX1" fmla="*/ 1302508 w 2204695"/>
                <a:gd name="connsiteY1" fmla="*/ 1192925 h 1998344"/>
                <a:gd name="connsiteX2" fmla="*/ 743840 w 2204695"/>
                <a:gd name="connsiteY2" fmla="*/ 1460638 h 1998344"/>
                <a:gd name="connsiteX3" fmla="*/ 27151 w 2204695"/>
                <a:gd name="connsiteY3" fmla="*/ 743949 h 1998344"/>
                <a:gd name="connsiteX4" fmla="*/ 743840 w 2204695"/>
                <a:gd name="connsiteY4" fmla="*/ 27260 h 1998344"/>
                <a:gd name="connsiteX5" fmla="*/ 1382442 w 2204695"/>
                <a:gd name="connsiteY5" fmla="*/ 418349 h 1998344"/>
                <a:gd name="connsiteX6" fmla="*/ 1406661 w 2204695"/>
                <a:gd name="connsiteY6" fmla="*/ 405968 h 1998344"/>
                <a:gd name="connsiteX7" fmla="*/ 743840 w 2204695"/>
                <a:gd name="connsiteY7" fmla="*/ 0 h 1998344"/>
                <a:gd name="connsiteX8" fmla="*/ 0 w 2204695"/>
                <a:gd name="connsiteY8" fmla="*/ 744057 h 1998344"/>
                <a:gd name="connsiteX9" fmla="*/ 743840 w 2204695"/>
                <a:gd name="connsiteY9" fmla="*/ 1487898 h 1998344"/>
                <a:gd name="connsiteX10" fmla="*/ 1317713 w 2204695"/>
                <a:gd name="connsiteY10" fmla="*/ 1217252 h 1998344"/>
                <a:gd name="connsiteX11" fmla="*/ 2158104 w 2204695"/>
                <a:gd name="connsiteY11" fmla="*/ 1489853 h 1998344"/>
                <a:gd name="connsiteX12" fmla="*/ 2078713 w 2204695"/>
                <a:gd name="connsiteY12" fmla="*/ 2006924 h 1998344"/>
                <a:gd name="connsiteX13" fmla="*/ 2122155 w 2204695"/>
                <a:gd name="connsiteY13" fmla="*/ 2006924 h 1998344"/>
                <a:gd name="connsiteX14" fmla="*/ 2203501 w 2204695"/>
                <a:gd name="connsiteY14" fmla="*/ 1490287 h 1998344"/>
                <a:gd name="connsiteX15" fmla="*/ 2203501 w 2204695"/>
                <a:gd name="connsiteY15" fmla="*/ 1490287 h 1998344"/>
                <a:gd name="connsiteX16" fmla="*/ 2207737 w 2204695"/>
                <a:gd name="connsiteY16" fmla="*/ 1477363 h 1998344"/>
                <a:gd name="connsiteX17" fmla="*/ 1308373 w 2204695"/>
                <a:gd name="connsiteY17" fmla="*/ 1185648 h 199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4695" h="1998344">
                  <a:moveTo>
                    <a:pt x="1308373" y="1185648"/>
                  </a:moveTo>
                  <a:lnTo>
                    <a:pt x="1302508" y="1192925"/>
                  </a:lnTo>
                  <a:cubicBezTo>
                    <a:pt x="1165556" y="1363110"/>
                    <a:pt x="961921" y="1460638"/>
                    <a:pt x="743840" y="1460638"/>
                  </a:cubicBezTo>
                  <a:cubicBezTo>
                    <a:pt x="348624" y="1460638"/>
                    <a:pt x="27151" y="1139165"/>
                    <a:pt x="27151" y="743949"/>
                  </a:cubicBezTo>
                  <a:cubicBezTo>
                    <a:pt x="27151" y="348733"/>
                    <a:pt x="348624" y="27260"/>
                    <a:pt x="743840" y="27260"/>
                  </a:cubicBezTo>
                  <a:cubicBezTo>
                    <a:pt x="1014486" y="27260"/>
                    <a:pt x="1259283" y="177136"/>
                    <a:pt x="1382442" y="418349"/>
                  </a:cubicBezTo>
                  <a:lnTo>
                    <a:pt x="1406661" y="405968"/>
                  </a:lnTo>
                  <a:cubicBezTo>
                    <a:pt x="1278723" y="155632"/>
                    <a:pt x="1024803" y="0"/>
                    <a:pt x="743840" y="0"/>
                  </a:cubicBezTo>
                  <a:cubicBezTo>
                    <a:pt x="333637" y="217"/>
                    <a:pt x="0" y="333854"/>
                    <a:pt x="0" y="744057"/>
                  </a:cubicBezTo>
                  <a:cubicBezTo>
                    <a:pt x="0" y="1154261"/>
                    <a:pt x="333637" y="1487898"/>
                    <a:pt x="743840" y="1487898"/>
                  </a:cubicBezTo>
                  <a:cubicBezTo>
                    <a:pt x="967134" y="1487898"/>
                    <a:pt x="1175765" y="1389392"/>
                    <a:pt x="1317713" y="1217252"/>
                  </a:cubicBezTo>
                  <a:lnTo>
                    <a:pt x="2158104" y="1489853"/>
                  </a:lnTo>
                  <a:cubicBezTo>
                    <a:pt x="2105430" y="1656562"/>
                    <a:pt x="2078713" y="1830440"/>
                    <a:pt x="2078713" y="2006924"/>
                  </a:cubicBezTo>
                  <a:lnTo>
                    <a:pt x="2122155" y="2006924"/>
                  </a:lnTo>
                  <a:cubicBezTo>
                    <a:pt x="2122155" y="1830440"/>
                    <a:pt x="2149524" y="1656562"/>
                    <a:pt x="2203501" y="1490287"/>
                  </a:cubicBezTo>
                  <a:lnTo>
                    <a:pt x="2203501" y="1490287"/>
                  </a:lnTo>
                  <a:lnTo>
                    <a:pt x="2207737" y="1477363"/>
                  </a:lnTo>
                  <a:lnTo>
                    <a:pt x="1308373" y="1185648"/>
                  </a:lnTo>
                  <a:close/>
                </a:path>
              </a:pathLst>
            </a:custGeom>
            <a:solidFill>
              <a:schemeClr val="tx1"/>
            </a:solidFill>
            <a:ln w="10853"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505628B2-E260-4321-B7C0-FB330F065792}"/>
                </a:ext>
              </a:extLst>
            </p:cNvPr>
            <p:cNvSpPr/>
            <p:nvPr/>
          </p:nvSpPr>
          <p:spPr>
            <a:xfrm>
              <a:off x="3521983" y="3187663"/>
              <a:ext cx="5006722" cy="1954902"/>
            </a:xfrm>
            <a:custGeom>
              <a:avLst/>
              <a:gdLst>
                <a:gd name="connsiteX0" fmla="*/ 5011067 w 5006722"/>
                <a:gd name="connsiteY0" fmla="*/ 725184 h 1954902"/>
                <a:gd name="connsiteX1" fmla="*/ 4780388 w 5006722"/>
                <a:gd name="connsiteY1" fmla="*/ 204745 h 1954902"/>
                <a:gd name="connsiteX2" fmla="*/ 3728759 w 5006722"/>
                <a:gd name="connsiteY2" fmla="*/ 230593 h 1954902"/>
                <a:gd name="connsiteX3" fmla="*/ 3529034 w 5006722"/>
                <a:gd name="connsiteY3" fmla="*/ 832920 h 1954902"/>
                <a:gd name="connsiteX4" fmla="*/ 2137469 w 5006722"/>
                <a:gd name="connsiteY4" fmla="*/ 1595224 h 1954902"/>
                <a:gd name="connsiteX5" fmla="*/ 1099198 w 5006722"/>
                <a:gd name="connsiteY5" fmla="*/ 857031 h 1954902"/>
                <a:gd name="connsiteX6" fmla="*/ 0 w 5006722"/>
                <a:gd name="connsiteY6" fmla="*/ 1956229 h 1954902"/>
                <a:gd name="connsiteX7" fmla="*/ 43442 w 5006722"/>
                <a:gd name="connsiteY7" fmla="*/ 1956229 h 1954902"/>
                <a:gd name="connsiteX8" fmla="*/ 1099198 w 5006722"/>
                <a:gd name="connsiteY8" fmla="*/ 900473 h 1954902"/>
                <a:gd name="connsiteX9" fmla="*/ 2098914 w 5006722"/>
                <a:gd name="connsiteY9" fmla="*/ 1616293 h 1954902"/>
                <a:gd name="connsiteX10" fmla="*/ 2109774 w 5006722"/>
                <a:gd name="connsiteY10" fmla="*/ 1641272 h 1954902"/>
                <a:gd name="connsiteX11" fmla="*/ 3558357 w 5006722"/>
                <a:gd name="connsiteY11" fmla="*/ 847691 h 1954902"/>
                <a:gd name="connsiteX12" fmla="*/ 3557162 w 5006722"/>
                <a:gd name="connsiteY12" fmla="*/ 838459 h 1954902"/>
                <a:gd name="connsiteX13" fmla="*/ 3748417 w 5006722"/>
                <a:gd name="connsiteY13" fmla="*/ 249165 h 1954902"/>
                <a:gd name="connsiteX14" fmla="*/ 4761600 w 5006722"/>
                <a:gd name="connsiteY14" fmla="*/ 224186 h 1954902"/>
                <a:gd name="connsiteX15" fmla="*/ 4786579 w 5006722"/>
                <a:gd name="connsiteY15" fmla="*/ 1237368 h 1954902"/>
                <a:gd name="connsiteX16" fmla="*/ 4062939 w 5006722"/>
                <a:gd name="connsiteY16" fmla="*/ 1430252 h 1954902"/>
                <a:gd name="connsiteX17" fmla="*/ 4055228 w 5006722"/>
                <a:gd name="connsiteY17" fmla="*/ 1456317 h 1954902"/>
                <a:gd name="connsiteX18" fmla="*/ 4806237 w 5006722"/>
                <a:gd name="connsiteY18" fmla="*/ 1256157 h 1954902"/>
                <a:gd name="connsiteX19" fmla="*/ 5011067 w 5006722"/>
                <a:gd name="connsiteY19" fmla="*/ 725184 h 19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6722" h="1954902">
                  <a:moveTo>
                    <a:pt x="5011067" y="725184"/>
                  </a:moveTo>
                  <a:cubicBezTo>
                    <a:pt x="5006179" y="526544"/>
                    <a:pt x="4924182" y="341697"/>
                    <a:pt x="4780388" y="204745"/>
                  </a:cubicBezTo>
                  <a:cubicBezTo>
                    <a:pt x="4483352" y="-78064"/>
                    <a:pt x="4011569" y="-66443"/>
                    <a:pt x="3728759" y="230593"/>
                  </a:cubicBezTo>
                  <a:cubicBezTo>
                    <a:pt x="3574756" y="392307"/>
                    <a:pt x="3502317" y="611365"/>
                    <a:pt x="3529034" y="832920"/>
                  </a:cubicBezTo>
                  <a:lnTo>
                    <a:pt x="2137469" y="1595224"/>
                  </a:lnTo>
                  <a:cubicBezTo>
                    <a:pt x="1983900" y="1152764"/>
                    <a:pt x="1569569" y="857031"/>
                    <a:pt x="1099198" y="857031"/>
                  </a:cubicBezTo>
                  <a:cubicBezTo>
                    <a:pt x="493070" y="857031"/>
                    <a:pt x="0" y="1350100"/>
                    <a:pt x="0" y="1956229"/>
                  </a:cubicBezTo>
                  <a:lnTo>
                    <a:pt x="43442" y="1956229"/>
                  </a:lnTo>
                  <a:cubicBezTo>
                    <a:pt x="43442" y="1374103"/>
                    <a:pt x="517072" y="900473"/>
                    <a:pt x="1099198" y="900473"/>
                  </a:cubicBezTo>
                  <a:cubicBezTo>
                    <a:pt x="1553496" y="900473"/>
                    <a:pt x="1953273" y="1187626"/>
                    <a:pt x="2098914" y="1616293"/>
                  </a:cubicBezTo>
                  <a:lnTo>
                    <a:pt x="2109774" y="1641272"/>
                  </a:lnTo>
                  <a:lnTo>
                    <a:pt x="3558357" y="847691"/>
                  </a:lnTo>
                  <a:lnTo>
                    <a:pt x="3557162" y="838459"/>
                  </a:lnTo>
                  <a:cubicBezTo>
                    <a:pt x="3528273" y="622008"/>
                    <a:pt x="3597998" y="407186"/>
                    <a:pt x="3748417" y="249165"/>
                  </a:cubicBezTo>
                  <a:cubicBezTo>
                    <a:pt x="4020909" y="-37120"/>
                    <a:pt x="4475423" y="-48198"/>
                    <a:pt x="4761600" y="224186"/>
                  </a:cubicBezTo>
                  <a:cubicBezTo>
                    <a:pt x="5047776" y="496677"/>
                    <a:pt x="5058962" y="951192"/>
                    <a:pt x="4786579" y="1237368"/>
                  </a:cubicBezTo>
                  <a:cubicBezTo>
                    <a:pt x="4599886" y="1433401"/>
                    <a:pt x="4322615" y="1507362"/>
                    <a:pt x="4062939" y="1430252"/>
                  </a:cubicBezTo>
                  <a:lnTo>
                    <a:pt x="4055228" y="1456317"/>
                  </a:lnTo>
                  <a:cubicBezTo>
                    <a:pt x="4324787" y="1536359"/>
                    <a:pt x="4612484" y="1459575"/>
                    <a:pt x="4806237" y="1256157"/>
                  </a:cubicBezTo>
                  <a:cubicBezTo>
                    <a:pt x="4943297" y="1112363"/>
                    <a:pt x="5015954" y="923715"/>
                    <a:pt x="5011067" y="725184"/>
                  </a:cubicBezTo>
                  <a:close/>
                </a:path>
              </a:pathLst>
            </a:custGeom>
            <a:solidFill>
              <a:schemeClr val="accent3"/>
            </a:solidFill>
            <a:ln w="10853" cap="flat">
              <a:noFill/>
              <a:prstDash val="solid"/>
              <a:miter/>
            </a:ln>
          </p:spPr>
          <p:txBody>
            <a:bodyPr rtlCol="0" anchor="ctr"/>
            <a:lstStyle/>
            <a:p>
              <a:endParaRPr lang="fr-FR"/>
            </a:p>
          </p:txBody>
        </p:sp>
      </p:grpSp>
      <p:sp>
        <p:nvSpPr>
          <p:cNvPr id="20" name="Text Placeholder 16">
            <a:extLst>
              <a:ext uri="{FF2B5EF4-FFF2-40B4-BE49-F238E27FC236}">
                <a16:creationId xmlns:a16="http://schemas.microsoft.com/office/drawing/2014/main" id="{C78B668F-E664-4BDA-BCC8-89CC034956AF}"/>
              </a:ext>
            </a:extLst>
          </p:cNvPr>
          <p:cNvSpPr>
            <a:spLocks noGrp="1"/>
          </p:cNvSpPr>
          <p:nvPr>
            <p:ph type="body" sz="quarter" idx="25" hasCustomPrompt="1"/>
          </p:nvPr>
        </p:nvSpPr>
        <p:spPr>
          <a:xfrm>
            <a:off x="3028318" y="2322679"/>
            <a:ext cx="1222756" cy="1063724"/>
          </a:xfrm>
          <a:prstGeom prst="rect">
            <a:avLst/>
          </a:prstGeom>
        </p:spPr>
        <p:txBody>
          <a:bodyPr lIns="0" tIns="0" rIns="0" bIns="0" anchor="ctr" anchorCtr="0"/>
          <a:lstStyle>
            <a:lvl1pPr marL="0" indent="0" algn="r">
              <a:spcAft>
                <a:spcPts val="0"/>
              </a:spcAft>
              <a:defRPr sz="1001" b="0">
                <a:solidFill>
                  <a:schemeClr val="bg2">
                    <a:lumMod val="25000"/>
                  </a:schemeClr>
                </a:solidFill>
              </a:defRPr>
            </a:lvl1pPr>
          </a:lstStyle>
          <a:p>
            <a:pPr lvl="0"/>
            <a:r>
              <a:rPr lang="en-US" dirty="0"/>
              <a:t>Add text here</a:t>
            </a:r>
            <a:endParaRPr lang="fr-FR" dirty="0"/>
          </a:p>
        </p:txBody>
      </p:sp>
      <p:sp>
        <p:nvSpPr>
          <p:cNvPr id="21" name="Text Placeholder 16">
            <a:extLst>
              <a:ext uri="{FF2B5EF4-FFF2-40B4-BE49-F238E27FC236}">
                <a16:creationId xmlns:a16="http://schemas.microsoft.com/office/drawing/2014/main" id="{776C53CF-9E58-4331-843A-36C10A6DE582}"/>
              </a:ext>
            </a:extLst>
          </p:cNvPr>
          <p:cNvSpPr>
            <a:spLocks noGrp="1"/>
          </p:cNvSpPr>
          <p:nvPr>
            <p:ph type="body" sz="quarter" idx="26" hasCustomPrompt="1"/>
          </p:nvPr>
        </p:nvSpPr>
        <p:spPr>
          <a:xfrm>
            <a:off x="1478914" y="4646586"/>
            <a:ext cx="1222756" cy="1063724"/>
          </a:xfrm>
          <a:prstGeom prst="rect">
            <a:avLst/>
          </a:prstGeom>
        </p:spPr>
        <p:txBody>
          <a:bodyPr lIns="0" tIns="0" rIns="0" bIns="0" anchor="ctr" anchorCtr="0"/>
          <a:lstStyle>
            <a:lvl1pPr marL="0" indent="0" algn="r">
              <a:spcAft>
                <a:spcPts val="0"/>
              </a:spcAft>
              <a:defRPr sz="1001" b="0">
                <a:solidFill>
                  <a:schemeClr val="bg2">
                    <a:lumMod val="25000"/>
                  </a:schemeClr>
                </a:solidFill>
              </a:defRPr>
            </a:lvl1pPr>
          </a:lstStyle>
          <a:p>
            <a:pPr lvl="0"/>
            <a:r>
              <a:rPr lang="en-US" dirty="0"/>
              <a:t>Add text here</a:t>
            </a:r>
            <a:endParaRPr lang="fr-FR" dirty="0"/>
          </a:p>
        </p:txBody>
      </p:sp>
      <p:sp>
        <p:nvSpPr>
          <p:cNvPr id="22" name="Text Placeholder 16">
            <a:extLst>
              <a:ext uri="{FF2B5EF4-FFF2-40B4-BE49-F238E27FC236}">
                <a16:creationId xmlns:a16="http://schemas.microsoft.com/office/drawing/2014/main" id="{AEC12E11-0D14-4FF3-89E1-771DC1860F58}"/>
              </a:ext>
            </a:extLst>
          </p:cNvPr>
          <p:cNvSpPr>
            <a:spLocks noGrp="1"/>
          </p:cNvSpPr>
          <p:nvPr>
            <p:ph type="body" sz="quarter" idx="27" hasCustomPrompt="1"/>
          </p:nvPr>
        </p:nvSpPr>
        <p:spPr>
          <a:xfrm>
            <a:off x="5907659" y="1784090"/>
            <a:ext cx="1222756" cy="1063724"/>
          </a:xfrm>
          <a:prstGeom prst="rect">
            <a:avLst/>
          </a:prstGeom>
        </p:spPr>
        <p:txBody>
          <a:bodyPr lIns="0" tIns="0" rIns="0" bIns="0" anchor="ctr" anchorCtr="0"/>
          <a:lstStyle>
            <a:lvl1pPr marL="0" indent="0" algn="ctr">
              <a:spcAft>
                <a:spcPts val="0"/>
              </a:spcAft>
              <a:defRPr sz="1001" b="0">
                <a:solidFill>
                  <a:schemeClr val="bg2">
                    <a:lumMod val="25000"/>
                  </a:schemeClr>
                </a:solidFill>
              </a:defRPr>
            </a:lvl1pPr>
          </a:lstStyle>
          <a:p>
            <a:pPr lvl="0"/>
            <a:r>
              <a:rPr lang="en-US" dirty="0"/>
              <a:t>Add text here</a:t>
            </a:r>
            <a:endParaRPr lang="fr-FR" dirty="0"/>
          </a:p>
        </p:txBody>
      </p:sp>
      <p:sp>
        <p:nvSpPr>
          <p:cNvPr id="23" name="Text Placeholder 16">
            <a:extLst>
              <a:ext uri="{FF2B5EF4-FFF2-40B4-BE49-F238E27FC236}">
                <a16:creationId xmlns:a16="http://schemas.microsoft.com/office/drawing/2014/main" id="{AD64D861-3774-4453-AC06-811D4F06C5CD}"/>
              </a:ext>
            </a:extLst>
          </p:cNvPr>
          <p:cNvSpPr>
            <a:spLocks noGrp="1"/>
          </p:cNvSpPr>
          <p:nvPr>
            <p:ph type="body" sz="quarter" idx="28" hasCustomPrompt="1"/>
          </p:nvPr>
        </p:nvSpPr>
        <p:spPr>
          <a:xfrm>
            <a:off x="8562971" y="2653313"/>
            <a:ext cx="1222756" cy="1063724"/>
          </a:xfrm>
          <a:prstGeom prst="rect">
            <a:avLst/>
          </a:prstGeom>
        </p:spPr>
        <p:txBody>
          <a:bodyPr lIns="0" tIns="0" rIns="0" bIns="0" anchor="ctr" anchorCtr="0"/>
          <a:lstStyle>
            <a:lvl1pPr marL="0" indent="0" algn="l">
              <a:spcAft>
                <a:spcPts val="0"/>
              </a:spcAft>
              <a:defRPr sz="1001" b="0">
                <a:solidFill>
                  <a:schemeClr val="bg2">
                    <a:lumMod val="25000"/>
                  </a:schemeClr>
                </a:solidFill>
              </a:defRPr>
            </a:lvl1pPr>
          </a:lstStyle>
          <a:p>
            <a:pPr lvl="0"/>
            <a:r>
              <a:rPr lang="en-US" dirty="0"/>
              <a:t>Add text here</a:t>
            </a:r>
            <a:endParaRPr lang="fr-FR" dirty="0"/>
          </a:p>
        </p:txBody>
      </p:sp>
      <p:sp>
        <p:nvSpPr>
          <p:cNvPr id="24" name="Text Placeholder 16">
            <a:extLst>
              <a:ext uri="{FF2B5EF4-FFF2-40B4-BE49-F238E27FC236}">
                <a16:creationId xmlns:a16="http://schemas.microsoft.com/office/drawing/2014/main" id="{47D327EA-2C59-4754-AD66-E8ECDD7AD1E9}"/>
              </a:ext>
            </a:extLst>
          </p:cNvPr>
          <p:cNvSpPr>
            <a:spLocks noGrp="1"/>
          </p:cNvSpPr>
          <p:nvPr>
            <p:ph type="body" sz="quarter" idx="29" hasCustomPrompt="1"/>
          </p:nvPr>
        </p:nvSpPr>
        <p:spPr>
          <a:xfrm>
            <a:off x="9739598" y="4772370"/>
            <a:ext cx="1222756" cy="1063724"/>
          </a:xfrm>
          <a:prstGeom prst="rect">
            <a:avLst/>
          </a:prstGeom>
        </p:spPr>
        <p:txBody>
          <a:bodyPr lIns="0" tIns="0" rIns="0" bIns="0" anchor="ctr" anchorCtr="0"/>
          <a:lstStyle>
            <a:lvl1pPr marL="0" indent="0" algn="l">
              <a:spcAft>
                <a:spcPts val="0"/>
              </a:spcAft>
              <a:defRPr sz="1001" b="0">
                <a:solidFill>
                  <a:schemeClr val="bg2">
                    <a:lumMod val="25000"/>
                  </a:schemeClr>
                </a:solidFill>
              </a:defRPr>
            </a:lvl1pPr>
          </a:lstStyle>
          <a:p>
            <a:pPr lvl="0"/>
            <a:r>
              <a:rPr lang="en-US" dirty="0"/>
              <a:t>Add text here</a:t>
            </a:r>
            <a:endParaRPr lang="fr-FR" dirty="0"/>
          </a:p>
        </p:txBody>
      </p:sp>
      <p:sp>
        <p:nvSpPr>
          <p:cNvPr id="25" name="Text Placeholder 16">
            <a:extLst>
              <a:ext uri="{FF2B5EF4-FFF2-40B4-BE49-F238E27FC236}">
                <a16:creationId xmlns:a16="http://schemas.microsoft.com/office/drawing/2014/main" id="{6459A6F7-ADD1-46A9-B52C-61CF763B5217}"/>
              </a:ext>
            </a:extLst>
          </p:cNvPr>
          <p:cNvSpPr>
            <a:spLocks noGrp="1"/>
          </p:cNvSpPr>
          <p:nvPr>
            <p:ph type="body" sz="quarter" idx="30" hasCustomPrompt="1"/>
          </p:nvPr>
        </p:nvSpPr>
        <p:spPr>
          <a:xfrm>
            <a:off x="5177945" y="5778764"/>
            <a:ext cx="1903585" cy="808453"/>
          </a:xfrm>
          <a:prstGeom prst="rect">
            <a:avLst/>
          </a:prstGeom>
        </p:spPr>
        <p:txBody>
          <a:bodyPr lIns="0" tIns="0" rIns="0" bIns="0" anchor="ctr" anchorCtr="0">
            <a:normAutofit/>
          </a:bodyPr>
          <a:lstStyle>
            <a:lvl1pPr marL="0" indent="0" algn="ctr">
              <a:spcAft>
                <a:spcPts val="0"/>
              </a:spcAft>
              <a:defRPr sz="1401" b="1" cap="all" baseline="0">
                <a:solidFill>
                  <a:schemeClr val="bg2">
                    <a:lumMod val="25000"/>
                  </a:schemeClr>
                </a:solidFill>
              </a:defRPr>
            </a:lvl1pPr>
          </a:lstStyle>
          <a:p>
            <a:pPr lvl="0"/>
            <a:r>
              <a:rPr lang="en-US" dirty="0"/>
              <a:t>Add text here</a:t>
            </a:r>
            <a:endParaRPr lang="fr-FR" dirty="0"/>
          </a:p>
        </p:txBody>
      </p:sp>
      <p:sp>
        <p:nvSpPr>
          <p:cNvPr id="28" name="Rectangle 27">
            <a:extLst>
              <a:ext uri="{FF2B5EF4-FFF2-40B4-BE49-F238E27FC236}">
                <a16:creationId xmlns:a16="http://schemas.microsoft.com/office/drawing/2014/main" id="{68893518-5A98-424B-B894-BE47D3811390}"/>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Text Placeholder 6">
            <a:extLst>
              <a:ext uri="{FF2B5EF4-FFF2-40B4-BE49-F238E27FC236}">
                <a16:creationId xmlns:a16="http://schemas.microsoft.com/office/drawing/2014/main" id="{E9E50840-8CC6-4826-918B-ECD42B662820}"/>
              </a:ext>
            </a:extLst>
          </p:cNvPr>
          <p:cNvSpPr>
            <a:spLocks noGrp="1"/>
          </p:cNvSpPr>
          <p:nvPr>
            <p:ph type="body" sz="quarter" idx="36" hasCustomPrompt="1"/>
          </p:nvPr>
        </p:nvSpPr>
        <p:spPr>
          <a:xfrm>
            <a:off x="690035" y="1028734"/>
            <a:ext cx="7614211"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0" name="Title Placeholder 8">
            <a:extLst>
              <a:ext uri="{FF2B5EF4-FFF2-40B4-BE49-F238E27FC236}">
                <a16:creationId xmlns:a16="http://schemas.microsoft.com/office/drawing/2014/main" id="{22775DC0-133E-4732-9283-C501FF6C7F7B}"/>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1140216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ey figures_square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pic>
        <p:nvPicPr>
          <p:cNvPr id="8" name="Picture 7">
            <a:extLst>
              <a:ext uri="{FF2B5EF4-FFF2-40B4-BE49-F238E27FC236}">
                <a16:creationId xmlns:a16="http://schemas.microsoft.com/office/drawing/2014/main" id="{70FAFC42-3A79-4795-8DD2-87E0A11B5A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4549" y="1799797"/>
            <a:ext cx="10592927" cy="3757377"/>
          </a:xfrm>
          <a:prstGeom prst="rect">
            <a:avLst/>
          </a:prstGeom>
        </p:spPr>
      </p:pic>
      <p:sp>
        <p:nvSpPr>
          <p:cNvPr id="10" name="TextBox 9">
            <a:extLst>
              <a:ext uri="{FF2B5EF4-FFF2-40B4-BE49-F238E27FC236}">
                <a16:creationId xmlns:a16="http://schemas.microsoft.com/office/drawing/2014/main" id="{1C9390D9-4E2F-4C97-AB32-2E720DF144C9}"/>
              </a:ext>
            </a:extLst>
          </p:cNvPr>
          <p:cNvSpPr txBox="1"/>
          <p:nvPr/>
        </p:nvSpPr>
        <p:spPr>
          <a:xfrm>
            <a:off x="3232713" y="3228971"/>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latin typeface="Verdana" panose="020B0604030504040204" pitchFamily="34" charset="0"/>
                <a:ea typeface="Verdana" panose="020B0604030504040204" pitchFamily="34" charset="0"/>
              </a:rPr>
              <a:t>01</a:t>
            </a:r>
          </a:p>
        </p:txBody>
      </p:sp>
      <p:sp>
        <p:nvSpPr>
          <p:cNvPr id="11" name="TextBox 10">
            <a:extLst>
              <a:ext uri="{FF2B5EF4-FFF2-40B4-BE49-F238E27FC236}">
                <a16:creationId xmlns:a16="http://schemas.microsoft.com/office/drawing/2014/main" id="{81E150FB-FF4F-44F4-A68E-ADDD7805F2CB}"/>
              </a:ext>
            </a:extLst>
          </p:cNvPr>
          <p:cNvSpPr txBox="1"/>
          <p:nvPr/>
        </p:nvSpPr>
        <p:spPr>
          <a:xfrm>
            <a:off x="4877882" y="2847638"/>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4"/>
                </a:solidFill>
                <a:latin typeface="Verdana" panose="020B0604030504040204" pitchFamily="34" charset="0"/>
                <a:ea typeface="Verdana" panose="020B0604030504040204" pitchFamily="34" charset="0"/>
              </a:rPr>
              <a:t>02</a:t>
            </a:r>
          </a:p>
        </p:txBody>
      </p:sp>
      <p:sp>
        <p:nvSpPr>
          <p:cNvPr id="12" name="TextBox 11">
            <a:extLst>
              <a:ext uri="{FF2B5EF4-FFF2-40B4-BE49-F238E27FC236}">
                <a16:creationId xmlns:a16="http://schemas.microsoft.com/office/drawing/2014/main" id="{CE54F9D7-E7E7-4AE1-9F34-184A160187B5}"/>
              </a:ext>
            </a:extLst>
          </p:cNvPr>
          <p:cNvSpPr txBox="1"/>
          <p:nvPr/>
        </p:nvSpPr>
        <p:spPr>
          <a:xfrm>
            <a:off x="6619175" y="2524030"/>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5"/>
                </a:solidFill>
                <a:latin typeface="Verdana" panose="020B0604030504040204" pitchFamily="34" charset="0"/>
                <a:ea typeface="Verdana" panose="020B0604030504040204" pitchFamily="34" charset="0"/>
              </a:rPr>
              <a:t>03</a:t>
            </a:r>
          </a:p>
        </p:txBody>
      </p:sp>
      <p:sp>
        <p:nvSpPr>
          <p:cNvPr id="13" name="TextBox 12">
            <a:extLst>
              <a:ext uri="{FF2B5EF4-FFF2-40B4-BE49-F238E27FC236}">
                <a16:creationId xmlns:a16="http://schemas.microsoft.com/office/drawing/2014/main" id="{39FBD57B-A072-4CE8-8390-F11CFD8D1B22}"/>
              </a:ext>
            </a:extLst>
          </p:cNvPr>
          <p:cNvSpPr txBox="1"/>
          <p:nvPr/>
        </p:nvSpPr>
        <p:spPr>
          <a:xfrm>
            <a:off x="8463418" y="2239547"/>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2"/>
                </a:solidFill>
                <a:latin typeface="Verdana" panose="020B0604030504040204" pitchFamily="34" charset="0"/>
                <a:ea typeface="Verdana" panose="020B0604030504040204" pitchFamily="34" charset="0"/>
              </a:rPr>
              <a:t>04</a:t>
            </a:r>
          </a:p>
        </p:txBody>
      </p:sp>
      <p:sp>
        <p:nvSpPr>
          <p:cNvPr id="14" name="TextBox 13">
            <a:extLst>
              <a:ext uri="{FF2B5EF4-FFF2-40B4-BE49-F238E27FC236}">
                <a16:creationId xmlns:a16="http://schemas.microsoft.com/office/drawing/2014/main" id="{CD695230-A881-4A40-ACE4-116C62136224}"/>
              </a:ext>
            </a:extLst>
          </p:cNvPr>
          <p:cNvSpPr txBox="1"/>
          <p:nvPr/>
        </p:nvSpPr>
        <p:spPr>
          <a:xfrm>
            <a:off x="10175730" y="1906385"/>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3"/>
                </a:solidFill>
                <a:latin typeface="Verdana" panose="020B0604030504040204" pitchFamily="34" charset="0"/>
                <a:ea typeface="Verdana" panose="020B0604030504040204" pitchFamily="34" charset="0"/>
              </a:rPr>
              <a:t>05</a:t>
            </a:r>
          </a:p>
        </p:txBody>
      </p:sp>
      <p:sp>
        <p:nvSpPr>
          <p:cNvPr id="15" name="Text Placeholder 14">
            <a:extLst>
              <a:ext uri="{FF2B5EF4-FFF2-40B4-BE49-F238E27FC236}">
                <a16:creationId xmlns:a16="http://schemas.microsoft.com/office/drawing/2014/main" id="{31B4010E-2996-4ACF-A741-8B98DE13AFBB}"/>
              </a:ext>
            </a:extLst>
          </p:cNvPr>
          <p:cNvSpPr>
            <a:spLocks noGrp="1"/>
          </p:cNvSpPr>
          <p:nvPr>
            <p:ph type="body" sz="quarter" idx="12" hasCustomPrompt="1"/>
          </p:nvPr>
        </p:nvSpPr>
        <p:spPr>
          <a:xfrm>
            <a:off x="764620" y="3896356"/>
            <a:ext cx="1632183" cy="1632181"/>
          </a:xfrm>
          <a:prstGeom prst="rect">
            <a:avLst/>
          </a:prstGeom>
        </p:spPr>
        <p:txBody>
          <a:bodyPr anchor="ctr" anchorCtr="1"/>
          <a:lstStyle>
            <a:lvl1pPr marL="0" indent="0" algn="ctr">
              <a:spcAft>
                <a:spcPts val="0"/>
              </a:spcAft>
              <a:defRPr sz="1200" cap="all" baseline="0">
                <a:solidFill>
                  <a:schemeClr val="bg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5AEC73A8-99BD-4181-B9CE-AC82282A4C57}"/>
              </a:ext>
            </a:extLst>
          </p:cNvPr>
          <p:cNvSpPr>
            <a:spLocks noGrp="1"/>
          </p:cNvSpPr>
          <p:nvPr>
            <p:ph type="body" sz="quarter" idx="28" hasCustomPrompt="1"/>
          </p:nvPr>
        </p:nvSpPr>
        <p:spPr>
          <a:xfrm>
            <a:off x="2742326"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17" name="Text Placeholder 16">
            <a:extLst>
              <a:ext uri="{FF2B5EF4-FFF2-40B4-BE49-F238E27FC236}">
                <a16:creationId xmlns:a16="http://schemas.microsoft.com/office/drawing/2014/main" id="{52026102-E6CB-4811-B40E-FB439AABC0D0}"/>
              </a:ext>
            </a:extLst>
          </p:cNvPr>
          <p:cNvSpPr>
            <a:spLocks noGrp="1"/>
          </p:cNvSpPr>
          <p:nvPr>
            <p:ph type="body" sz="quarter" idx="29" hasCustomPrompt="1"/>
          </p:nvPr>
        </p:nvSpPr>
        <p:spPr>
          <a:xfrm>
            <a:off x="4482711"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18" name="Text Placeholder 16">
            <a:extLst>
              <a:ext uri="{FF2B5EF4-FFF2-40B4-BE49-F238E27FC236}">
                <a16:creationId xmlns:a16="http://schemas.microsoft.com/office/drawing/2014/main" id="{906243E2-0EC8-466C-8A8E-01083F0E29C7}"/>
              </a:ext>
            </a:extLst>
          </p:cNvPr>
          <p:cNvSpPr>
            <a:spLocks noGrp="1"/>
          </p:cNvSpPr>
          <p:nvPr>
            <p:ph type="body" sz="quarter" idx="30" hasCustomPrompt="1"/>
          </p:nvPr>
        </p:nvSpPr>
        <p:spPr>
          <a:xfrm>
            <a:off x="6185867"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61613041-9239-4C67-85E3-FEF750637B51}"/>
              </a:ext>
            </a:extLst>
          </p:cNvPr>
          <p:cNvSpPr>
            <a:spLocks noGrp="1"/>
          </p:cNvSpPr>
          <p:nvPr>
            <p:ph type="body" sz="quarter" idx="31" hasCustomPrompt="1"/>
          </p:nvPr>
        </p:nvSpPr>
        <p:spPr>
          <a:xfrm>
            <a:off x="7954173"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0" name="Text Placeholder 16">
            <a:extLst>
              <a:ext uri="{FF2B5EF4-FFF2-40B4-BE49-F238E27FC236}">
                <a16:creationId xmlns:a16="http://schemas.microsoft.com/office/drawing/2014/main" id="{F39C413F-5FE4-4AFF-93E2-E5F1C527846D}"/>
              </a:ext>
            </a:extLst>
          </p:cNvPr>
          <p:cNvSpPr>
            <a:spLocks noGrp="1"/>
          </p:cNvSpPr>
          <p:nvPr>
            <p:ph type="body" sz="quarter" idx="32" hasCustomPrompt="1"/>
          </p:nvPr>
        </p:nvSpPr>
        <p:spPr>
          <a:xfrm>
            <a:off x="9750399"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3" name="Rectangle 22">
            <a:extLst>
              <a:ext uri="{FF2B5EF4-FFF2-40B4-BE49-F238E27FC236}">
                <a16:creationId xmlns:a16="http://schemas.microsoft.com/office/drawing/2014/main" id="{D2BD5063-3190-4BB6-8E86-FD98BB8157FD}"/>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Text Placeholder 6">
            <a:extLst>
              <a:ext uri="{FF2B5EF4-FFF2-40B4-BE49-F238E27FC236}">
                <a16:creationId xmlns:a16="http://schemas.microsoft.com/office/drawing/2014/main" id="{412A93FF-9EC2-45DC-8446-CDDD67375DAD}"/>
              </a:ext>
            </a:extLst>
          </p:cNvPr>
          <p:cNvSpPr>
            <a:spLocks noGrp="1"/>
          </p:cNvSpPr>
          <p:nvPr>
            <p:ph type="body" sz="quarter" idx="36" hasCustomPrompt="1"/>
          </p:nvPr>
        </p:nvSpPr>
        <p:spPr>
          <a:xfrm>
            <a:off x="690042" y="1028734"/>
            <a:ext cx="1060743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5" name="Title Placeholder 8">
            <a:extLst>
              <a:ext uri="{FF2B5EF4-FFF2-40B4-BE49-F238E27FC236}">
                <a16:creationId xmlns:a16="http://schemas.microsoft.com/office/drawing/2014/main" id="{D8462577-4307-4B98-8525-5AF2E8C756C3}"/>
              </a:ext>
            </a:extLst>
          </p:cNvPr>
          <p:cNvSpPr>
            <a:spLocks noGrp="1"/>
          </p:cNvSpPr>
          <p:nvPr>
            <p:ph type="title" hasCustomPrompt="1"/>
          </p:nvPr>
        </p:nvSpPr>
        <p:spPr>
          <a:xfrm>
            <a:off x="690035" y="415033"/>
            <a:ext cx="10607436"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1241302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Non-text Slide_0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3F08C-513A-4427-BF35-39846B901E8C}"/>
              </a:ext>
            </a:extLst>
          </p:cNvPr>
          <p:cNvSpPr/>
          <p:nvPr/>
        </p:nvSpPr>
        <p:spPr>
          <a:xfrm>
            <a:off x="4" y="260650"/>
            <a:ext cx="468243" cy="683277"/>
          </a:xfrm>
          <a:prstGeom prst="rect">
            <a:avLst/>
          </a:prstGeom>
          <a:solidFill>
            <a:srgbClr val="008D7F"/>
          </a:solidFill>
          <a:ln w="25400" cap="flat" cmpd="sng" algn="ctr">
            <a:noFill/>
            <a:prstDash val="solid"/>
          </a:ln>
          <a:effectLst/>
        </p:spPr>
        <p:txBody>
          <a:bodyPr rtlCol="0" anchor="ctr"/>
          <a:lstStyle/>
          <a:p>
            <a:pPr marL="0" marR="0" lvl="0" indent="0" algn="ctr" defTabSz="91441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Calibri"/>
              <a:ea typeface="+mn-ea"/>
              <a:cs typeface="+mn-cs"/>
            </a:endParaRPr>
          </a:p>
        </p:txBody>
      </p:sp>
      <p:sp>
        <p:nvSpPr>
          <p:cNvPr id="5" name="Title Placeholder 8">
            <a:extLst>
              <a:ext uri="{FF2B5EF4-FFF2-40B4-BE49-F238E27FC236}">
                <a16:creationId xmlns:a16="http://schemas.microsoft.com/office/drawing/2014/main" id="{423A2448-2302-4C8E-9FE6-3AE8F2FD3E51}"/>
              </a:ext>
            </a:extLst>
          </p:cNvPr>
          <p:cNvSpPr>
            <a:spLocks noGrp="1"/>
          </p:cNvSpPr>
          <p:nvPr>
            <p:ph type="title" hasCustomPrompt="1"/>
          </p:nvPr>
        </p:nvSpPr>
        <p:spPr>
          <a:xfrm>
            <a:off x="690035" y="415034"/>
            <a:ext cx="10607436" cy="374516"/>
          </a:xfrm>
          <a:prstGeom prst="rect">
            <a:avLst/>
          </a:prstGeom>
        </p:spPr>
        <p:txBody>
          <a:bodyPr vert="horz" lIns="0" tIns="45720" rIns="91440" bIns="45720" rtlCol="0" anchor="ctr">
            <a:noAutofit/>
          </a:bodyPr>
          <a:lstStyle>
            <a:lvl1pPr>
              <a:defRPr sz="2201" b="1">
                <a:solidFill>
                  <a:schemeClr val="bg2">
                    <a:lumMod val="25000"/>
                  </a:schemeClr>
                </a:solidFill>
                <a:latin typeface="Verdana" panose="020B0604030504040204" pitchFamily="34" charset="0"/>
                <a:ea typeface="Verdana" panose="020B0604030504040204" pitchFamily="34" charset="0"/>
              </a:defRPr>
            </a:lvl1pPr>
          </a:lstStyle>
          <a:p>
            <a:r>
              <a:rPr lang="en-US"/>
              <a:t>Title, 22pt, bold, max. 1 line</a:t>
            </a:r>
            <a:endParaRPr lang="en-US" dirty="0"/>
          </a:p>
        </p:txBody>
      </p:sp>
    </p:spTree>
    <p:extLst>
      <p:ext uri="{BB962C8B-B14F-4D97-AF65-F5344CB8AC3E}">
        <p14:creationId xmlns:p14="http://schemas.microsoft.com/office/powerpoint/2010/main" val="305181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Chapter Slide 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9" name="Rectangle 8">
            <a:extLst>
              <a:ext uri="{FF2B5EF4-FFF2-40B4-BE49-F238E27FC236}">
                <a16:creationId xmlns:a16="http://schemas.microsoft.com/office/drawing/2014/main" id="{6E65CF0B-EF81-4ACF-8AEE-5184D223C9AC}"/>
              </a:ext>
            </a:extLst>
          </p:cNvPr>
          <p:cNvSpPr/>
          <p:nvPr/>
        </p:nvSpPr>
        <p:spPr>
          <a:xfrm>
            <a:off x="850000" y="3141379"/>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automatically generated">
            <a:extLst>
              <a:ext uri="{FF2B5EF4-FFF2-40B4-BE49-F238E27FC236}">
                <a16:creationId xmlns:a16="http://schemas.microsoft.com/office/drawing/2014/main" id="{88F02F8E-D3A0-43FF-9BD1-1D1ED8FC77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66" y="4601560"/>
            <a:ext cx="3149037" cy="2256440"/>
          </a:xfrm>
          <a:prstGeom prst="rect">
            <a:avLst/>
          </a:prstGeom>
        </p:spPr>
      </p:pic>
      <p:sp>
        <p:nvSpPr>
          <p:cNvPr id="7" name="Title Placeholder 8">
            <a:extLst>
              <a:ext uri="{FF2B5EF4-FFF2-40B4-BE49-F238E27FC236}">
                <a16:creationId xmlns:a16="http://schemas.microsoft.com/office/drawing/2014/main" id="{974D1C62-6A49-40CC-AB9E-6FA7D570A61C}"/>
              </a:ext>
            </a:extLst>
          </p:cNvPr>
          <p:cNvSpPr>
            <a:spLocks noGrp="1"/>
          </p:cNvSpPr>
          <p:nvPr>
            <p:ph type="title" hasCustomPrompt="1"/>
          </p:nvPr>
        </p:nvSpPr>
        <p:spPr>
          <a:xfrm>
            <a:off x="850002" y="2131186"/>
            <a:ext cx="7742277" cy="712225"/>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defRPr>
            </a:lvl1pPr>
          </a:lstStyle>
          <a:p>
            <a:r>
              <a:rPr lang="en-US"/>
              <a:t>Chapter title, 28pt, bold</a:t>
            </a:r>
            <a:endParaRPr lang="en-US" dirty="0"/>
          </a:p>
        </p:txBody>
      </p:sp>
      <p:pic>
        <p:nvPicPr>
          <p:cNvPr id="10" name="Picture 9" descr="A picture containing text&#10;&#10;Description automatically generated">
            <a:extLst>
              <a:ext uri="{FF2B5EF4-FFF2-40B4-BE49-F238E27FC236}">
                <a16:creationId xmlns:a16="http://schemas.microsoft.com/office/drawing/2014/main" id="{FDF22E17-DAE8-41D6-AA51-97FEB630468A}"/>
              </a:ext>
            </a:extLst>
          </p:cNvPr>
          <p:cNvPicPr>
            <a:picLocks noChangeAspect="1"/>
          </p:cNvPicPr>
          <p:nvPr/>
        </p:nvPicPr>
        <p:blipFill>
          <a:blip r:embed="rId3"/>
          <a:stretch>
            <a:fillRect/>
          </a:stretch>
        </p:blipFill>
        <p:spPr>
          <a:xfrm>
            <a:off x="850005" y="5735836"/>
            <a:ext cx="2608583" cy="707136"/>
          </a:xfrm>
          <a:prstGeom prst="rect">
            <a:avLst/>
          </a:prstGeom>
        </p:spPr>
      </p:pic>
    </p:spTree>
    <p:extLst>
      <p:ext uri="{BB962C8B-B14F-4D97-AF65-F5344CB8AC3E}">
        <p14:creationId xmlns:p14="http://schemas.microsoft.com/office/powerpoint/2010/main" val="24548736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acts Slide_1 Contac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5DE08E-1AEC-49FD-A924-2D27DEFD3B9A}"/>
              </a:ext>
            </a:extLst>
          </p:cNvPr>
          <p:cNvSpPr/>
          <p:nvPr/>
        </p:nvSpPr>
        <p:spPr>
          <a:xfrm>
            <a:off x="7248128" y="0"/>
            <a:ext cx="494387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8489494-7683-45C5-BA4D-AC59BC96301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958860" y="5445226"/>
            <a:ext cx="384043" cy="384043"/>
          </a:xfrm>
          <a:prstGeom prst="rect">
            <a:avLst/>
          </a:prstGeom>
        </p:spPr>
      </p:pic>
      <p:pic>
        <p:nvPicPr>
          <p:cNvPr id="7" name="Graphic 6">
            <a:extLst>
              <a:ext uri="{FF2B5EF4-FFF2-40B4-BE49-F238E27FC236}">
                <a16:creationId xmlns:a16="http://schemas.microsoft.com/office/drawing/2014/main" id="{05AFA9DE-BE51-43A4-BD7F-D94442BFA8E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09687" y="5445224"/>
            <a:ext cx="386328" cy="386328"/>
          </a:xfrm>
          <a:prstGeom prst="rect">
            <a:avLst/>
          </a:prstGeom>
        </p:spPr>
      </p:pic>
      <p:pic>
        <p:nvPicPr>
          <p:cNvPr id="8" name="Graphic 7">
            <a:extLst>
              <a:ext uri="{FF2B5EF4-FFF2-40B4-BE49-F238E27FC236}">
                <a16:creationId xmlns:a16="http://schemas.microsoft.com/office/drawing/2014/main" id="{7E9D14E4-56D1-4248-8EBE-CDD479AFCA0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062799" y="5445226"/>
            <a:ext cx="384043" cy="384043"/>
          </a:xfrm>
          <a:prstGeom prst="rect">
            <a:avLst/>
          </a:prstGeom>
        </p:spPr>
      </p:pic>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C961C82-935E-402C-A559-B6BD93C493B9}"/>
              </a:ext>
            </a:extLst>
          </p:cNvPr>
          <p:cNvSpPr>
            <a:spLocks noGrp="1"/>
          </p:cNvSpPr>
          <p:nvPr>
            <p:ph type="body" sz="quarter" idx="10" hasCustomPrompt="1"/>
          </p:nvPr>
        </p:nvSpPr>
        <p:spPr>
          <a:xfrm>
            <a:off x="7920207" y="2661344"/>
            <a:ext cx="3590232" cy="480483"/>
          </a:xfrm>
          <a:prstGeom prst="rect">
            <a:avLst/>
          </a:prstGeom>
        </p:spPr>
        <p:txBody>
          <a:bodyPr lIns="0" tIns="0" rIns="0" bIns="0" anchor="ctr" anchorCtr="0"/>
          <a:lstStyle>
            <a:lvl1pPr marL="0" indent="0">
              <a:defRPr sz="2000" cap="none" baseline="0">
                <a:solidFill>
                  <a:schemeClr val="tx1"/>
                </a:solidFill>
                <a:latin typeface="Verdana" panose="020B0604030504040204" pitchFamily="34" charset="0"/>
                <a:ea typeface="Verdana" panose="020B0604030504040204" pitchFamily="34" charset="0"/>
              </a:defRPr>
            </a:lvl1pPr>
          </a:lstStyle>
          <a:p>
            <a:pPr lvl="0"/>
            <a:r>
              <a:rPr lang="en-US"/>
              <a:t>Add contact</a:t>
            </a:r>
            <a:endParaRPr lang="fr-FR" dirty="0"/>
          </a:p>
        </p:txBody>
      </p:sp>
      <p:sp>
        <p:nvSpPr>
          <p:cNvPr id="12" name="Text Placeholder 11">
            <a:extLst>
              <a:ext uri="{FF2B5EF4-FFF2-40B4-BE49-F238E27FC236}">
                <a16:creationId xmlns:a16="http://schemas.microsoft.com/office/drawing/2014/main" id="{20DBC57F-B605-49CD-B83F-D9540D1BEA18}"/>
              </a:ext>
            </a:extLst>
          </p:cNvPr>
          <p:cNvSpPr>
            <a:spLocks noGrp="1"/>
          </p:cNvSpPr>
          <p:nvPr>
            <p:ph type="body" sz="quarter" idx="11" hasCustomPrompt="1"/>
          </p:nvPr>
        </p:nvSpPr>
        <p:spPr>
          <a:xfrm>
            <a:off x="7920567" y="3622409"/>
            <a:ext cx="3589869" cy="1536171"/>
          </a:xfrm>
          <a:prstGeom prst="rect">
            <a:avLst/>
          </a:prstGeom>
        </p:spPr>
        <p:txBody>
          <a:bodyPr lIns="0" tIns="0" rIns="0" bIns="0"/>
          <a:lstStyle>
            <a:lvl1pPr marL="0" indent="0">
              <a:defRPr sz="1401" b="0">
                <a:solidFill>
                  <a:schemeClr val="bg2">
                    <a:lumMod val="25000"/>
                  </a:schemeClr>
                </a:solidFill>
                <a:latin typeface="Verdana" panose="020B0604030504040204" pitchFamily="34" charset="0"/>
                <a:ea typeface="Verdana" panose="020B0604030504040204" pitchFamily="34" charset="0"/>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4" name="Picture Placeholder 3">
            <a:extLst>
              <a:ext uri="{FF2B5EF4-FFF2-40B4-BE49-F238E27FC236}">
                <a16:creationId xmlns:a16="http://schemas.microsoft.com/office/drawing/2014/main" id="{6B2F2FA6-F0E2-44B6-BA92-B900B2E8C03B}"/>
              </a:ext>
            </a:extLst>
          </p:cNvPr>
          <p:cNvSpPr>
            <a:spLocks noGrp="1"/>
          </p:cNvSpPr>
          <p:nvPr>
            <p:ph type="pic" sz="quarter" idx="12" hasCustomPrompt="1"/>
          </p:nvPr>
        </p:nvSpPr>
        <p:spPr>
          <a:xfrm>
            <a:off x="7920204" y="1028739"/>
            <a:ext cx="1248835" cy="1248833"/>
          </a:xfrm>
          <a:prstGeom prst="rect">
            <a:avLst/>
          </a:prstGeom>
          <a:pattFill prst="pct90">
            <a:fgClr>
              <a:schemeClr val="bg2"/>
            </a:fgClr>
            <a:bgClr>
              <a:schemeClr val="bg1"/>
            </a:bgClr>
          </a:pattFill>
        </p:spPr>
        <p:txBody>
          <a:bodyPr lIns="36000" tIns="0" rIns="0" bIns="0" anchor="ctr" anchorCtr="0"/>
          <a:lstStyle>
            <a:lvl1pPr marL="0" indent="0" algn="ctr">
              <a:spcAft>
                <a:spcPts val="0"/>
              </a:spcAft>
              <a:defRPr sz="1001" b="0">
                <a:solidFill>
                  <a:schemeClr val="bg2">
                    <a:lumMod val="50000"/>
                  </a:schemeClr>
                </a:solidFill>
                <a:latin typeface="Verdana" panose="020B0604030504040204" pitchFamily="34" charset="0"/>
                <a:ea typeface="Verdana" panose="020B0604030504040204" pitchFamily="34" charset="0"/>
              </a:defRPr>
            </a:lvl1pPr>
          </a:lstStyle>
          <a:p>
            <a:r>
              <a:rPr lang="fr-FR"/>
              <a:t>Add picture</a:t>
            </a:r>
          </a:p>
        </p:txBody>
      </p:sp>
      <p:pic>
        <p:nvPicPr>
          <p:cNvPr id="11" name="Picture 10" descr="A picture containing text&#10;&#10;Description automatically generated">
            <a:extLst>
              <a:ext uri="{FF2B5EF4-FFF2-40B4-BE49-F238E27FC236}">
                <a16:creationId xmlns:a16="http://schemas.microsoft.com/office/drawing/2014/main" id="{3CC5FDA1-74C5-4CF0-B590-2C0182945F5F}"/>
              </a:ext>
            </a:extLst>
          </p:cNvPr>
          <p:cNvPicPr>
            <a:picLocks noChangeAspect="1"/>
          </p:cNvPicPr>
          <p:nvPr/>
        </p:nvPicPr>
        <p:blipFill>
          <a:blip r:embed="rId8"/>
          <a:stretch>
            <a:fillRect/>
          </a:stretch>
        </p:blipFill>
        <p:spPr>
          <a:xfrm>
            <a:off x="1532709" y="2862377"/>
            <a:ext cx="4182729" cy="1133856"/>
          </a:xfrm>
          <a:prstGeom prst="rect">
            <a:avLst/>
          </a:prstGeom>
        </p:spPr>
      </p:pic>
    </p:spTree>
    <p:extLst>
      <p:ext uri="{BB962C8B-B14F-4D97-AF65-F5344CB8AC3E}">
        <p14:creationId xmlns:p14="http://schemas.microsoft.com/office/powerpoint/2010/main" val="3113443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acts Slide_4 Contact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C961C82-935E-402C-A559-B6BD93C493B9}"/>
              </a:ext>
            </a:extLst>
          </p:cNvPr>
          <p:cNvSpPr>
            <a:spLocks noGrp="1"/>
          </p:cNvSpPr>
          <p:nvPr>
            <p:ph type="body" sz="quarter" idx="10" hasCustomPrompt="1"/>
          </p:nvPr>
        </p:nvSpPr>
        <p:spPr>
          <a:xfrm>
            <a:off x="681568" y="836713"/>
            <a:ext cx="5376595" cy="480483"/>
          </a:xfrm>
          <a:prstGeom prst="rect">
            <a:avLst/>
          </a:prstGeom>
        </p:spPr>
        <p:txBody>
          <a:bodyPr lIns="0" tIns="0" rIns="0" bIns="0" anchor="ctr" anchorCtr="0"/>
          <a:lstStyle>
            <a:lvl1pPr marL="0" indent="0">
              <a:defRPr sz="2400" cap="all" baseline="0">
                <a:solidFill>
                  <a:schemeClr val="tx1"/>
                </a:solidFill>
                <a:latin typeface="Verdana" panose="020B0604030504040204" pitchFamily="34" charset="0"/>
                <a:ea typeface="Verdana" panose="020B0604030504040204" pitchFamily="34" charset="0"/>
              </a:defRPr>
            </a:lvl1pPr>
          </a:lstStyle>
          <a:p>
            <a:pPr lvl="0"/>
            <a:r>
              <a:rPr lang="en-US" dirty="0"/>
              <a:t>ADD CONTACT</a:t>
            </a:r>
            <a:endParaRPr lang="fr-FR" dirty="0"/>
          </a:p>
        </p:txBody>
      </p:sp>
      <p:sp>
        <p:nvSpPr>
          <p:cNvPr id="12" name="Text Placeholder 11">
            <a:extLst>
              <a:ext uri="{FF2B5EF4-FFF2-40B4-BE49-F238E27FC236}">
                <a16:creationId xmlns:a16="http://schemas.microsoft.com/office/drawing/2014/main" id="{20DBC57F-B605-49CD-B83F-D9540D1BEA18}"/>
              </a:ext>
            </a:extLst>
          </p:cNvPr>
          <p:cNvSpPr>
            <a:spLocks noGrp="1"/>
          </p:cNvSpPr>
          <p:nvPr>
            <p:ph type="body" sz="quarter" idx="11" hasCustomPrompt="1"/>
          </p:nvPr>
        </p:nvSpPr>
        <p:spPr>
          <a:xfrm>
            <a:off x="821284" y="2876159"/>
            <a:ext cx="2160000"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pic>
        <p:nvPicPr>
          <p:cNvPr id="32" name="Picture 31">
            <a:extLst>
              <a:ext uri="{FF2B5EF4-FFF2-40B4-BE49-F238E27FC236}">
                <a16:creationId xmlns:a16="http://schemas.microsoft.com/office/drawing/2014/main" id="{ADB5DAA7-73B1-4852-B5FC-9551FF0E6F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80625" y="6091864"/>
            <a:ext cx="384043" cy="384043"/>
          </a:xfrm>
          <a:prstGeom prst="rect">
            <a:avLst/>
          </a:prstGeom>
        </p:spPr>
      </p:pic>
      <p:pic>
        <p:nvPicPr>
          <p:cNvPr id="33" name="Picture 32">
            <a:extLst>
              <a:ext uri="{FF2B5EF4-FFF2-40B4-BE49-F238E27FC236}">
                <a16:creationId xmlns:a16="http://schemas.microsoft.com/office/drawing/2014/main" id="{E9FB0714-7EC6-4F59-9018-1478E1E0D9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31459" y="6091864"/>
            <a:ext cx="386331" cy="384043"/>
          </a:xfrm>
          <a:prstGeom prst="rect">
            <a:avLst/>
          </a:prstGeom>
        </p:spPr>
      </p:pic>
      <p:pic>
        <p:nvPicPr>
          <p:cNvPr id="34" name="Picture 33">
            <a:extLst>
              <a:ext uri="{FF2B5EF4-FFF2-40B4-BE49-F238E27FC236}">
                <a16:creationId xmlns:a16="http://schemas.microsoft.com/office/drawing/2014/main" id="{EAE7036E-0E5A-47A8-ACF0-65B5ED5C1F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84567" y="6091864"/>
            <a:ext cx="384043" cy="384043"/>
          </a:xfrm>
          <a:prstGeom prst="rect">
            <a:avLst/>
          </a:prstGeom>
        </p:spPr>
      </p:pic>
      <p:sp>
        <p:nvSpPr>
          <p:cNvPr id="4" name="Picture Placeholder 3">
            <a:extLst>
              <a:ext uri="{FF2B5EF4-FFF2-40B4-BE49-F238E27FC236}">
                <a16:creationId xmlns:a16="http://schemas.microsoft.com/office/drawing/2014/main" id="{5B0C5EA5-A87D-4BAC-B40E-5C66290A534F}"/>
              </a:ext>
            </a:extLst>
          </p:cNvPr>
          <p:cNvSpPr>
            <a:spLocks noGrp="1"/>
          </p:cNvSpPr>
          <p:nvPr>
            <p:ph type="pic" sz="quarter" idx="12" hasCustomPrompt="1"/>
          </p:nvPr>
        </p:nvSpPr>
        <p:spPr>
          <a:xfrm>
            <a:off x="821552"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27" name="Group 26">
            <a:extLst>
              <a:ext uri="{FF2B5EF4-FFF2-40B4-BE49-F238E27FC236}">
                <a16:creationId xmlns:a16="http://schemas.microsoft.com/office/drawing/2014/main" id="{03D1B306-C4B9-4D38-BB03-7C4ABDF096E1}"/>
              </a:ext>
            </a:extLst>
          </p:cNvPr>
          <p:cNvGrpSpPr/>
          <p:nvPr/>
        </p:nvGrpSpPr>
        <p:grpSpPr>
          <a:xfrm>
            <a:off x="689827" y="1689018"/>
            <a:ext cx="672076" cy="861775"/>
            <a:chOff x="467544" y="905045"/>
            <a:chExt cx="504056" cy="646331"/>
          </a:xfrm>
        </p:grpSpPr>
        <p:cxnSp>
          <p:nvCxnSpPr>
            <p:cNvPr id="28" name="Straight Connector 27">
              <a:extLst>
                <a:ext uri="{FF2B5EF4-FFF2-40B4-BE49-F238E27FC236}">
                  <a16:creationId xmlns:a16="http://schemas.microsoft.com/office/drawing/2014/main" id="{3E6B5A76-1D2B-4EE0-A54A-944EFC3EDA53}"/>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AEF85C-DF9B-45B8-B6A2-DCD5A9C6F824}"/>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Text Placeholder 11">
            <a:extLst>
              <a:ext uri="{FF2B5EF4-FFF2-40B4-BE49-F238E27FC236}">
                <a16:creationId xmlns:a16="http://schemas.microsoft.com/office/drawing/2014/main" id="{091BA560-85CC-459F-B6E6-16D6028B40A2}"/>
              </a:ext>
            </a:extLst>
          </p:cNvPr>
          <p:cNvSpPr>
            <a:spLocks noGrp="1"/>
          </p:cNvSpPr>
          <p:nvPr>
            <p:ph type="body" sz="quarter" idx="13" hasCustomPrompt="1"/>
          </p:nvPr>
        </p:nvSpPr>
        <p:spPr>
          <a:xfrm>
            <a:off x="3664348" y="2876159"/>
            <a:ext cx="2160000"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31" name="Picture Placeholder 3">
            <a:extLst>
              <a:ext uri="{FF2B5EF4-FFF2-40B4-BE49-F238E27FC236}">
                <a16:creationId xmlns:a16="http://schemas.microsoft.com/office/drawing/2014/main" id="{8E10A4D0-29EF-445E-93C6-1AC703156B13}"/>
              </a:ext>
            </a:extLst>
          </p:cNvPr>
          <p:cNvSpPr>
            <a:spLocks noGrp="1"/>
          </p:cNvSpPr>
          <p:nvPr>
            <p:ph type="pic" sz="quarter" idx="14" hasCustomPrompt="1"/>
          </p:nvPr>
        </p:nvSpPr>
        <p:spPr>
          <a:xfrm>
            <a:off x="3664091"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35" name="Group 34">
            <a:extLst>
              <a:ext uri="{FF2B5EF4-FFF2-40B4-BE49-F238E27FC236}">
                <a16:creationId xmlns:a16="http://schemas.microsoft.com/office/drawing/2014/main" id="{DE7EB747-20D7-40B2-B7B4-484C1E17B7AE}"/>
              </a:ext>
            </a:extLst>
          </p:cNvPr>
          <p:cNvGrpSpPr/>
          <p:nvPr/>
        </p:nvGrpSpPr>
        <p:grpSpPr>
          <a:xfrm>
            <a:off x="3532366" y="1689018"/>
            <a:ext cx="672076" cy="861775"/>
            <a:chOff x="467544" y="905045"/>
            <a:chExt cx="504056" cy="646331"/>
          </a:xfrm>
        </p:grpSpPr>
        <p:cxnSp>
          <p:nvCxnSpPr>
            <p:cNvPr id="36" name="Straight Connector 35">
              <a:extLst>
                <a:ext uri="{FF2B5EF4-FFF2-40B4-BE49-F238E27FC236}">
                  <a16:creationId xmlns:a16="http://schemas.microsoft.com/office/drawing/2014/main" id="{F85DA89D-614E-4246-BB13-5AC4EFCF6BB5}"/>
                </a:ext>
              </a:extLst>
            </p:cNvPr>
            <p:cNvCxnSpPr>
              <a:cxnSpLocks/>
            </p:cNvCxnSpPr>
            <p:nvPr/>
          </p:nvCxnSpPr>
          <p:spPr>
            <a:xfrm>
              <a:off x="467544" y="905045"/>
              <a:ext cx="0" cy="646331"/>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1408FB-ED9E-49C4-BB1D-AFE7B090B13D}"/>
                </a:ext>
              </a:extLst>
            </p:cNvPr>
            <p:cNvCxnSpPr/>
            <p:nvPr/>
          </p:nvCxnSpPr>
          <p:spPr>
            <a:xfrm>
              <a:off x="467544" y="905045"/>
              <a:ext cx="504056" cy="0"/>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Text Placeholder 11">
            <a:extLst>
              <a:ext uri="{FF2B5EF4-FFF2-40B4-BE49-F238E27FC236}">
                <a16:creationId xmlns:a16="http://schemas.microsoft.com/office/drawing/2014/main" id="{5BB720FD-B93D-440B-9CE3-38A3F6EAE714}"/>
              </a:ext>
            </a:extLst>
          </p:cNvPr>
          <p:cNvSpPr>
            <a:spLocks noGrp="1"/>
          </p:cNvSpPr>
          <p:nvPr>
            <p:ph type="body" sz="quarter" idx="15" hasCustomPrompt="1"/>
          </p:nvPr>
        </p:nvSpPr>
        <p:spPr>
          <a:xfrm>
            <a:off x="6507413" y="2876159"/>
            <a:ext cx="2160000"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39" name="Picture Placeholder 3">
            <a:extLst>
              <a:ext uri="{FF2B5EF4-FFF2-40B4-BE49-F238E27FC236}">
                <a16:creationId xmlns:a16="http://schemas.microsoft.com/office/drawing/2014/main" id="{C36269EA-6322-46E0-84BF-31E1D9D9AAD6}"/>
              </a:ext>
            </a:extLst>
          </p:cNvPr>
          <p:cNvSpPr>
            <a:spLocks noGrp="1"/>
          </p:cNvSpPr>
          <p:nvPr>
            <p:ph type="pic" sz="quarter" idx="16" hasCustomPrompt="1"/>
          </p:nvPr>
        </p:nvSpPr>
        <p:spPr>
          <a:xfrm>
            <a:off x="6507419"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40" name="Group 39">
            <a:extLst>
              <a:ext uri="{FF2B5EF4-FFF2-40B4-BE49-F238E27FC236}">
                <a16:creationId xmlns:a16="http://schemas.microsoft.com/office/drawing/2014/main" id="{8721E399-C066-49E3-AFB6-0A1417F45BBC}"/>
              </a:ext>
            </a:extLst>
          </p:cNvPr>
          <p:cNvGrpSpPr/>
          <p:nvPr/>
        </p:nvGrpSpPr>
        <p:grpSpPr>
          <a:xfrm>
            <a:off x="6375694" y="1689018"/>
            <a:ext cx="672076" cy="861775"/>
            <a:chOff x="467544" y="905045"/>
            <a:chExt cx="504056" cy="646331"/>
          </a:xfrm>
        </p:grpSpPr>
        <p:cxnSp>
          <p:nvCxnSpPr>
            <p:cNvPr id="41" name="Straight Connector 40">
              <a:extLst>
                <a:ext uri="{FF2B5EF4-FFF2-40B4-BE49-F238E27FC236}">
                  <a16:creationId xmlns:a16="http://schemas.microsoft.com/office/drawing/2014/main" id="{ECFB9184-D4A7-48E4-86BF-056FE63B2190}"/>
                </a:ext>
              </a:extLst>
            </p:cNvPr>
            <p:cNvCxnSpPr>
              <a:cxnSpLocks/>
            </p:cNvCxnSpPr>
            <p:nvPr/>
          </p:nvCxnSpPr>
          <p:spPr>
            <a:xfrm>
              <a:off x="467544" y="905045"/>
              <a:ext cx="0" cy="646331"/>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9DCA0E-345E-4A0D-8040-35E322F9F444}"/>
                </a:ext>
              </a:extLst>
            </p:cNvPr>
            <p:cNvCxnSpPr/>
            <p:nvPr/>
          </p:nvCxnSpPr>
          <p:spPr>
            <a:xfrm>
              <a:off x="467544" y="905045"/>
              <a:ext cx="504056" cy="0"/>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Text Placeholder 11">
            <a:extLst>
              <a:ext uri="{FF2B5EF4-FFF2-40B4-BE49-F238E27FC236}">
                <a16:creationId xmlns:a16="http://schemas.microsoft.com/office/drawing/2014/main" id="{017AA1C7-64C5-422A-B07D-38D69B8774D6}"/>
              </a:ext>
            </a:extLst>
          </p:cNvPr>
          <p:cNvSpPr>
            <a:spLocks noGrp="1"/>
          </p:cNvSpPr>
          <p:nvPr>
            <p:ph type="body" sz="quarter" idx="17" hasCustomPrompt="1"/>
          </p:nvPr>
        </p:nvSpPr>
        <p:spPr>
          <a:xfrm>
            <a:off x="9350479" y="2876159"/>
            <a:ext cx="2159957"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44" name="Picture Placeholder 3">
            <a:extLst>
              <a:ext uri="{FF2B5EF4-FFF2-40B4-BE49-F238E27FC236}">
                <a16:creationId xmlns:a16="http://schemas.microsoft.com/office/drawing/2014/main" id="{FEA5B2D8-98D2-450D-9B79-10C1A494A272}"/>
              </a:ext>
            </a:extLst>
          </p:cNvPr>
          <p:cNvSpPr>
            <a:spLocks noGrp="1"/>
          </p:cNvSpPr>
          <p:nvPr>
            <p:ph type="pic" sz="quarter" idx="18" hasCustomPrompt="1"/>
          </p:nvPr>
        </p:nvSpPr>
        <p:spPr>
          <a:xfrm>
            <a:off x="9350747"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45" name="Group 44">
            <a:extLst>
              <a:ext uri="{FF2B5EF4-FFF2-40B4-BE49-F238E27FC236}">
                <a16:creationId xmlns:a16="http://schemas.microsoft.com/office/drawing/2014/main" id="{6AE750DB-A730-47E1-9B9A-64A0B20EB12F}"/>
              </a:ext>
            </a:extLst>
          </p:cNvPr>
          <p:cNvGrpSpPr/>
          <p:nvPr/>
        </p:nvGrpSpPr>
        <p:grpSpPr>
          <a:xfrm>
            <a:off x="9219022" y="1689018"/>
            <a:ext cx="672076" cy="861775"/>
            <a:chOff x="467544" y="905045"/>
            <a:chExt cx="504056" cy="646331"/>
          </a:xfrm>
        </p:grpSpPr>
        <p:cxnSp>
          <p:nvCxnSpPr>
            <p:cNvPr id="46" name="Straight Connector 45">
              <a:extLst>
                <a:ext uri="{FF2B5EF4-FFF2-40B4-BE49-F238E27FC236}">
                  <a16:creationId xmlns:a16="http://schemas.microsoft.com/office/drawing/2014/main" id="{067EB943-B3CC-4ADD-BF41-CD129925556C}"/>
                </a:ext>
              </a:extLst>
            </p:cNvPr>
            <p:cNvCxnSpPr>
              <a:cxnSpLocks/>
            </p:cNvCxnSpPr>
            <p:nvPr/>
          </p:nvCxnSpPr>
          <p:spPr>
            <a:xfrm>
              <a:off x="467544" y="905045"/>
              <a:ext cx="0" cy="646331"/>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0791C9-9362-460F-82C7-5A3E63BF142E}"/>
                </a:ext>
              </a:extLst>
            </p:cNvPr>
            <p:cNvCxnSpPr/>
            <p:nvPr/>
          </p:nvCxnSpPr>
          <p:spPr>
            <a:xfrm>
              <a:off x="467544" y="905045"/>
              <a:ext cx="504056" cy="0"/>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8" name="Picture 47" descr="A picture containing text&#10;&#10;Description automatically generated">
            <a:extLst>
              <a:ext uri="{FF2B5EF4-FFF2-40B4-BE49-F238E27FC236}">
                <a16:creationId xmlns:a16="http://schemas.microsoft.com/office/drawing/2014/main" id="{007E8C03-E8E0-45DD-B0A1-A97D3E5EE87C}"/>
              </a:ext>
            </a:extLst>
          </p:cNvPr>
          <p:cNvPicPr>
            <a:picLocks noChangeAspect="1"/>
          </p:cNvPicPr>
          <p:nvPr/>
        </p:nvPicPr>
        <p:blipFill>
          <a:blip r:embed="rId5"/>
          <a:stretch>
            <a:fillRect/>
          </a:stretch>
        </p:blipFill>
        <p:spPr>
          <a:xfrm>
            <a:off x="731005" y="5968677"/>
            <a:ext cx="2293755" cy="621792"/>
          </a:xfrm>
          <a:prstGeom prst="rect">
            <a:avLst/>
          </a:prstGeom>
        </p:spPr>
      </p:pic>
    </p:spTree>
    <p:extLst>
      <p:ext uri="{BB962C8B-B14F-4D97-AF65-F5344CB8AC3E}">
        <p14:creationId xmlns:p14="http://schemas.microsoft.com/office/powerpoint/2010/main" val="2074415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ext with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684000"/>
            <a:ext cx="7920000" cy="504000"/>
          </a:xfrm>
        </p:spPr>
        <p:txBody>
          <a:bodyPr lIns="0" tIns="0" rIns="0" bIns="0" anchor="t" anchorCtr="0">
            <a:normAutofit/>
          </a:bodyPr>
          <a:lstStyle>
            <a:lvl1pPr algn="l">
              <a:defRPr sz="3000" b="1" i="0" baseline="0">
                <a:solidFill>
                  <a:schemeClr val="tx1"/>
                </a:solidFill>
              </a:defRPr>
            </a:lvl1pPr>
          </a:lstStyle>
          <a:p>
            <a:r>
              <a:rPr lang="en-US" dirty="0"/>
              <a:t>Click to enter slide title</a:t>
            </a:r>
            <a:endParaRPr lang="en-GB" dirty="0"/>
          </a:p>
        </p:txBody>
      </p:sp>
      <p:sp>
        <p:nvSpPr>
          <p:cNvPr id="3" name="Date Placeholder 2"/>
          <p:cNvSpPr>
            <a:spLocks noGrp="1"/>
          </p:cNvSpPr>
          <p:nvPr>
            <p:ph type="dt" sz="half" idx="10"/>
          </p:nvPr>
        </p:nvSpPr>
        <p:spPr>
          <a:xfrm>
            <a:off x="3318933" y="6354000"/>
            <a:ext cx="2844800" cy="144000"/>
          </a:xfrm>
        </p:spPr>
        <p:txBody>
          <a:bodyPr/>
          <a:lstStyle/>
          <a:p>
            <a:fld id="{C6C49113-7AA5-4FA1-B8B9-AD410CD71C96}"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
        <p:nvSpPr>
          <p:cNvPr id="5" name="Slide Number Placeholder 4"/>
          <p:cNvSpPr>
            <a:spLocks noGrp="1"/>
          </p:cNvSpPr>
          <p:nvPr>
            <p:ph type="sldNum" sz="quarter" idx="12"/>
          </p:nvPr>
        </p:nvSpPr>
        <p:spPr/>
        <p:txBody>
          <a:bodyPr/>
          <a:lstStyle/>
          <a:p>
            <a:r>
              <a:rPr lang="en-GB"/>
              <a:t>Page </a:t>
            </a:r>
            <a:fld id="{AA13198A-D2A6-4D79-B2AB-6FDB563266BD}" type="slidenum">
              <a:rPr lang="en-GB" smtClean="0"/>
              <a:pPr/>
              <a:t>‹N›</a:t>
            </a:fld>
            <a:endParaRPr lang="en-GB" dirty="0"/>
          </a:p>
        </p:txBody>
      </p:sp>
      <p:sp>
        <p:nvSpPr>
          <p:cNvPr id="9" name="Text Placeholder 8"/>
          <p:cNvSpPr>
            <a:spLocks noGrp="1"/>
          </p:cNvSpPr>
          <p:nvPr>
            <p:ph type="body" sz="quarter" idx="13" hasCustomPrompt="1"/>
          </p:nvPr>
        </p:nvSpPr>
        <p:spPr>
          <a:xfrm>
            <a:off x="719999" y="1871999"/>
            <a:ext cx="8832000" cy="4068000"/>
          </a:xfrm>
        </p:spPr>
        <p:txBody>
          <a:bodyPr lIns="0" tIns="0" rIns="0" bIns="0"/>
          <a:lstStyle>
            <a:lvl1pPr marL="0" indent="0">
              <a:lnSpc>
                <a:spcPts val="2000"/>
              </a:lnSpc>
              <a:spcBef>
                <a:spcPts val="0"/>
              </a:spcBef>
              <a:buFontTx/>
              <a:buNone/>
              <a:defRPr sz="1800" baseline="0"/>
            </a:lvl1pPr>
            <a:lvl2pPr marL="360000" marR="0" indent="-360000" algn="l" defTabSz="914400" rtl="0" eaLnBrk="1" fontAlgn="auto" latinLnBrk="0" hangingPunct="1">
              <a:lnSpc>
                <a:spcPct val="151000"/>
              </a:lnSpc>
              <a:spcBef>
                <a:spcPts val="0"/>
              </a:spcBef>
              <a:spcAft>
                <a:spcPts val="709"/>
              </a:spcAft>
              <a:buClr>
                <a:srgbClr val="737980"/>
              </a:buClr>
              <a:buSzTx/>
              <a:buFont typeface="Arial" pitchFamily="34" charset="0"/>
              <a:buChar char="—"/>
              <a:tabLst/>
              <a:defRPr sz="1500" baseline="0">
                <a:solidFill>
                  <a:schemeClr val="tx2"/>
                </a:solidFill>
              </a:defRPr>
            </a:lvl2pPr>
            <a:lvl3pPr marL="612000" marR="0" indent="-252000" algn="l" defTabSz="914400" rtl="0" eaLnBrk="1" fontAlgn="auto" latinLnBrk="0" hangingPunct="1">
              <a:lnSpc>
                <a:spcPct val="151000"/>
              </a:lnSpc>
              <a:spcBef>
                <a:spcPts val="0"/>
              </a:spcBef>
              <a:spcAft>
                <a:spcPts val="709"/>
              </a:spcAft>
              <a:buClr>
                <a:srgbClr val="737980"/>
              </a:buClr>
              <a:buSzTx/>
              <a:buFont typeface="Arial" panose="020B0604020202020204" pitchFamily="34" charset="0"/>
              <a:buChar char="–"/>
              <a:tabLst/>
              <a:defRPr sz="1500"/>
            </a:lvl3pPr>
            <a:lvl4pPr marL="0" marR="0" indent="-360000" algn="l" defTabSz="914400" rtl="0" eaLnBrk="1" fontAlgn="auto" latinLnBrk="0" hangingPunct="1">
              <a:lnSpc>
                <a:spcPct val="151000"/>
              </a:lnSpc>
              <a:spcBef>
                <a:spcPts val="0"/>
              </a:spcBef>
              <a:spcAft>
                <a:spcPts val="709"/>
              </a:spcAft>
              <a:buClrTx/>
              <a:buSzTx/>
              <a:buFont typeface="+mj-lt"/>
              <a:buAutoNum type="arabicPeriod"/>
              <a:tabLst/>
              <a:defRPr sz="1500"/>
            </a:lvl4pPr>
            <a:lvl5pPr marL="612000" marR="0" indent="-252000" algn="l" defTabSz="914400" rtl="0" eaLnBrk="1" fontAlgn="auto" latinLnBrk="0" hangingPunct="1">
              <a:lnSpc>
                <a:spcPct val="151000"/>
              </a:lnSpc>
              <a:spcBef>
                <a:spcPts val="0"/>
              </a:spcBef>
              <a:spcAft>
                <a:spcPts val="709"/>
              </a:spcAft>
              <a:buClrTx/>
              <a:buSzTx/>
              <a:buFont typeface="+mj-lt"/>
              <a:buAutoNum type="alphaLcPeriod"/>
              <a:tabLst/>
              <a:defRPr sz="1500"/>
            </a:lvl5pPr>
          </a:lstStyle>
          <a:p>
            <a:pPr lvl="0"/>
            <a:r>
              <a:rPr lang="en-US" dirty="0"/>
              <a:t>Click to enter text</a:t>
            </a:r>
          </a:p>
          <a:p>
            <a:pPr lvl="1"/>
            <a:r>
              <a:rPr lang="en-US" dirty="0"/>
              <a:t>For bullets click Increase Indent</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15057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acts Slide_8 Contact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C961C82-935E-402C-A559-B6BD93C493B9}"/>
              </a:ext>
            </a:extLst>
          </p:cNvPr>
          <p:cNvSpPr>
            <a:spLocks noGrp="1"/>
          </p:cNvSpPr>
          <p:nvPr>
            <p:ph type="body" sz="quarter" idx="10" hasCustomPrompt="1"/>
          </p:nvPr>
        </p:nvSpPr>
        <p:spPr>
          <a:xfrm>
            <a:off x="699007" y="836713"/>
            <a:ext cx="5194847" cy="480483"/>
          </a:xfrm>
          <a:prstGeom prst="rect">
            <a:avLst/>
          </a:prstGeom>
        </p:spPr>
        <p:txBody>
          <a:bodyPr lIns="0" tIns="0" rIns="0" bIns="0" anchor="ctr" anchorCtr="0"/>
          <a:lstStyle>
            <a:lvl1pPr marL="0" indent="0">
              <a:defRPr sz="2400" cap="all" baseline="0">
                <a:solidFill>
                  <a:schemeClr val="tx1"/>
                </a:solidFill>
                <a:latin typeface="Verdana" panose="020B0604030504040204" pitchFamily="34" charset="0"/>
                <a:ea typeface="Verdana" panose="020B0604030504040204" pitchFamily="34" charset="0"/>
              </a:defRPr>
            </a:lvl1pPr>
          </a:lstStyle>
          <a:p>
            <a:pPr lvl="0"/>
            <a:r>
              <a:rPr lang="en-US" dirty="0"/>
              <a:t>ADD CONTACT</a:t>
            </a:r>
            <a:endParaRPr lang="fr-FR" dirty="0"/>
          </a:p>
        </p:txBody>
      </p:sp>
      <p:sp>
        <p:nvSpPr>
          <p:cNvPr id="12" name="Text Placeholder 11">
            <a:extLst>
              <a:ext uri="{FF2B5EF4-FFF2-40B4-BE49-F238E27FC236}">
                <a16:creationId xmlns:a16="http://schemas.microsoft.com/office/drawing/2014/main" id="{20DBC57F-B605-49CD-B83F-D9540D1BEA18}"/>
              </a:ext>
            </a:extLst>
          </p:cNvPr>
          <p:cNvSpPr>
            <a:spLocks noGrp="1"/>
          </p:cNvSpPr>
          <p:nvPr>
            <p:ph type="body" sz="quarter" idx="11" hasCustomPrompt="1"/>
          </p:nvPr>
        </p:nvSpPr>
        <p:spPr>
          <a:xfrm>
            <a:off x="1881824" y="1826998"/>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4" name="Picture Placeholder 3">
            <a:extLst>
              <a:ext uri="{FF2B5EF4-FFF2-40B4-BE49-F238E27FC236}">
                <a16:creationId xmlns:a16="http://schemas.microsoft.com/office/drawing/2014/main" id="{5B0C5EA5-A87D-4BAC-B40E-5C66290A534F}"/>
              </a:ext>
            </a:extLst>
          </p:cNvPr>
          <p:cNvSpPr>
            <a:spLocks noGrp="1"/>
          </p:cNvSpPr>
          <p:nvPr>
            <p:ph type="pic" sz="quarter" idx="12" hasCustomPrompt="1"/>
          </p:nvPr>
        </p:nvSpPr>
        <p:spPr>
          <a:xfrm>
            <a:off x="862553" y="1817286"/>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27" name="Group 26">
            <a:extLst>
              <a:ext uri="{FF2B5EF4-FFF2-40B4-BE49-F238E27FC236}">
                <a16:creationId xmlns:a16="http://schemas.microsoft.com/office/drawing/2014/main" id="{03D1B306-C4B9-4D38-BB03-7C4ABDF096E1}"/>
              </a:ext>
            </a:extLst>
          </p:cNvPr>
          <p:cNvGrpSpPr/>
          <p:nvPr/>
        </p:nvGrpSpPr>
        <p:grpSpPr>
          <a:xfrm>
            <a:off x="705045" y="1689018"/>
            <a:ext cx="672076" cy="861775"/>
            <a:chOff x="467544" y="905045"/>
            <a:chExt cx="504056" cy="646331"/>
          </a:xfrm>
        </p:grpSpPr>
        <p:cxnSp>
          <p:nvCxnSpPr>
            <p:cNvPr id="28" name="Straight Connector 27">
              <a:extLst>
                <a:ext uri="{FF2B5EF4-FFF2-40B4-BE49-F238E27FC236}">
                  <a16:creationId xmlns:a16="http://schemas.microsoft.com/office/drawing/2014/main" id="{3E6B5A76-1D2B-4EE0-A54A-944EFC3EDA53}"/>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AEF85C-DF9B-45B8-B6A2-DCD5A9C6F824}"/>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9" name="Picture Placeholder 3">
            <a:extLst>
              <a:ext uri="{FF2B5EF4-FFF2-40B4-BE49-F238E27FC236}">
                <a16:creationId xmlns:a16="http://schemas.microsoft.com/office/drawing/2014/main" id="{3E37A618-FF39-4DA6-87B2-37011D0C368A}"/>
              </a:ext>
            </a:extLst>
          </p:cNvPr>
          <p:cNvSpPr>
            <a:spLocks noGrp="1"/>
          </p:cNvSpPr>
          <p:nvPr>
            <p:ph type="pic" sz="quarter" idx="24" hasCustomPrompt="1"/>
          </p:nvPr>
        </p:nvSpPr>
        <p:spPr>
          <a:xfrm>
            <a:off x="862553" y="2846268"/>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61" name="Picture Placeholder 3">
            <a:extLst>
              <a:ext uri="{FF2B5EF4-FFF2-40B4-BE49-F238E27FC236}">
                <a16:creationId xmlns:a16="http://schemas.microsoft.com/office/drawing/2014/main" id="{53B04807-9CBA-4D99-8E98-E0D3FF418390}"/>
              </a:ext>
            </a:extLst>
          </p:cNvPr>
          <p:cNvSpPr>
            <a:spLocks noGrp="1"/>
          </p:cNvSpPr>
          <p:nvPr>
            <p:ph type="pic" sz="quarter" idx="26" hasCustomPrompt="1"/>
          </p:nvPr>
        </p:nvSpPr>
        <p:spPr>
          <a:xfrm>
            <a:off x="862553" y="387525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63" name="Picture Placeholder 3">
            <a:extLst>
              <a:ext uri="{FF2B5EF4-FFF2-40B4-BE49-F238E27FC236}">
                <a16:creationId xmlns:a16="http://schemas.microsoft.com/office/drawing/2014/main" id="{0403D6EA-4964-4107-8950-7F070E5ED021}"/>
              </a:ext>
            </a:extLst>
          </p:cNvPr>
          <p:cNvSpPr>
            <a:spLocks noGrp="1"/>
          </p:cNvSpPr>
          <p:nvPr>
            <p:ph type="pic" sz="quarter" idx="28" hasCustomPrompt="1"/>
          </p:nvPr>
        </p:nvSpPr>
        <p:spPr>
          <a:xfrm>
            <a:off x="862553" y="491357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65" name="Text Placeholder 11">
            <a:extLst>
              <a:ext uri="{FF2B5EF4-FFF2-40B4-BE49-F238E27FC236}">
                <a16:creationId xmlns:a16="http://schemas.microsoft.com/office/drawing/2014/main" id="{D499412B-2C7B-4867-A2C2-06721293EE36}"/>
              </a:ext>
            </a:extLst>
          </p:cNvPr>
          <p:cNvSpPr>
            <a:spLocks noGrp="1"/>
          </p:cNvSpPr>
          <p:nvPr>
            <p:ph type="body" sz="quarter" idx="29" hasCustomPrompt="1"/>
          </p:nvPr>
        </p:nvSpPr>
        <p:spPr>
          <a:xfrm>
            <a:off x="1881824" y="2844274"/>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6" name="Text Placeholder 11">
            <a:extLst>
              <a:ext uri="{FF2B5EF4-FFF2-40B4-BE49-F238E27FC236}">
                <a16:creationId xmlns:a16="http://schemas.microsoft.com/office/drawing/2014/main" id="{7491840C-3B69-4E97-9D40-9836CE636B49}"/>
              </a:ext>
            </a:extLst>
          </p:cNvPr>
          <p:cNvSpPr>
            <a:spLocks noGrp="1"/>
          </p:cNvSpPr>
          <p:nvPr>
            <p:ph type="body" sz="quarter" idx="30" hasCustomPrompt="1"/>
          </p:nvPr>
        </p:nvSpPr>
        <p:spPr>
          <a:xfrm>
            <a:off x="1881824" y="387525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7" name="Text Placeholder 11">
            <a:extLst>
              <a:ext uri="{FF2B5EF4-FFF2-40B4-BE49-F238E27FC236}">
                <a16:creationId xmlns:a16="http://schemas.microsoft.com/office/drawing/2014/main" id="{57E14C7A-B4DD-48D8-83FF-00206593AA77}"/>
              </a:ext>
            </a:extLst>
          </p:cNvPr>
          <p:cNvSpPr>
            <a:spLocks noGrp="1"/>
          </p:cNvSpPr>
          <p:nvPr>
            <p:ph type="body" sz="quarter" idx="31" hasCustomPrompt="1"/>
          </p:nvPr>
        </p:nvSpPr>
        <p:spPr>
          <a:xfrm>
            <a:off x="1881824" y="491357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8" name="Text Placeholder 11">
            <a:extLst>
              <a:ext uri="{FF2B5EF4-FFF2-40B4-BE49-F238E27FC236}">
                <a16:creationId xmlns:a16="http://schemas.microsoft.com/office/drawing/2014/main" id="{E9E79979-75CA-46C1-BEBC-1E911EEC6B0E}"/>
              </a:ext>
            </a:extLst>
          </p:cNvPr>
          <p:cNvSpPr>
            <a:spLocks noGrp="1"/>
          </p:cNvSpPr>
          <p:nvPr>
            <p:ph type="body" sz="quarter" idx="32" hasCustomPrompt="1"/>
          </p:nvPr>
        </p:nvSpPr>
        <p:spPr>
          <a:xfrm>
            <a:off x="7454532" y="1826998"/>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9" name="Picture Placeholder 3">
            <a:extLst>
              <a:ext uri="{FF2B5EF4-FFF2-40B4-BE49-F238E27FC236}">
                <a16:creationId xmlns:a16="http://schemas.microsoft.com/office/drawing/2014/main" id="{A503ACBB-671F-4EB6-83FD-EE1D2886BAE3}"/>
              </a:ext>
            </a:extLst>
          </p:cNvPr>
          <p:cNvSpPr>
            <a:spLocks noGrp="1"/>
          </p:cNvSpPr>
          <p:nvPr>
            <p:ph type="pic" sz="quarter" idx="33" hasCustomPrompt="1"/>
          </p:nvPr>
        </p:nvSpPr>
        <p:spPr>
          <a:xfrm>
            <a:off x="6435258" y="1817286"/>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0" name="Picture Placeholder 3">
            <a:extLst>
              <a:ext uri="{FF2B5EF4-FFF2-40B4-BE49-F238E27FC236}">
                <a16:creationId xmlns:a16="http://schemas.microsoft.com/office/drawing/2014/main" id="{350EE2E7-EB90-4A72-A111-891C0266EDA4}"/>
              </a:ext>
            </a:extLst>
          </p:cNvPr>
          <p:cNvSpPr>
            <a:spLocks noGrp="1"/>
          </p:cNvSpPr>
          <p:nvPr>
            <p:ph type="pic" sz="quarter" idx="34" hasCustomPrompt="1"/>
          </p:nvPr>
        </p:nvSpPr>
        <p:spPr>
          <a:xfrm>
            <a:off x="6435258" y="2846268"/>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1" name="Picture Placeholder 3">
            <a:extLst>
              <a:ext uri="{FF2B5EF4-FFF2-40B4-BE49-F238E27FC236}">
                <a16:creationId xmlns:a16="http://schemas.microsoft.com/office/drawing/2014/main" id="{0C24FD4E-8E1E-4760-B89A-8CF6E8EF94F7}"/>
              </a:ext>
            </a:extLst>
          </p:cNvPr>
          <p:cNvSpPr>
            <a:spLocks noGrp="1"/>
          </p:cNvSpPr>
          <p:nvPr>
            <p:ph type="pic" sz="quarter" idx="35" hasCustomPrompt="1"/>
          </p:nvPr>
        </p:nvSpPr>
        <p:spPr>
          <a:xfrm>
            <a:off x="6435258" y="387525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2" name="Picture Placeholder 3">
            <a:extLst>
              <a:ext uri="{FF2B5EF4-FFF2-40B4-BE49-F238E27FC236}">
                <a16:creationId xmlns:a16="http://schemas.microsoft.com/office/drawing/2014/main" id="{862E1EE9-B832-4640-A453-FA05439D605F}"/>
              </a:ext>
            </a:extLst>
          </p:cNvPr>
          <p:cNvSpPr>
            <a:spLocks noGrp="1"/>
          </p:cNvSpPr>
          <p:nvPr>
            <p:ph type="pic" sz="quarter" idx="36" hasCustomPrompt="1"/>
          </p:nvPr>
        </p:nvSpPr>
        <p:spPr>
          <a:xfrm>
            <a:off x="6435258" y="491357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3" name="Text Placeholder 11">
            <a:extLst>
              <a:ext uri="{FF2B5EF4-FFF2-40B4-BE49-F238E27FC236}">
                <a16:creationId xmlns:a16="http://schemas.microsoft.com/office/drawing/2014/main" id="{971107A9-56B4-45FE-A4C2-86427044962F}"/>
              </a:ext>
            </a:extLst>
          </p:cNvPr>
          <p:cNvSpPr>
            <a:spLocks noGrp="1"/>
          </p:cNvSpPr>
          <p:nvPr>
            <p:ph type="body" sz="quarter" idx="37" hasCustomPrompt="1"/>
          </p:nvPr>
        </p:nvSpPr>
        <p:spPr>
          <a:xfrm>
            <a:off x="7454532" y="2844274"/>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74" name="Text Placeholder 11">
            <a:extLst>
              <a:ext uri="{FF2B5EF4-FFF2-40B4-BE49-F238E27FC236}">
                <a16:creationId xmlns:a16="http://schemas.microsoft.com/office/drawing/2014/main" id="{741B2913-E147-4C93-A746-7401AD8D9D76}"/>
              </a:ext>
            </a:extLst>
          </p:cNvPr>
          <p:cNvSpPr>
            <a:spLocks noGrp="1"/>
          </p:cNvSpPr>
          <p:nvPr>
            <p:ph type="body" sz="quarter" idx="38" hasCustomPrompt="1"/>
          </p:nvPr>
        </p:nvSpPr>
        <p:spPr>
          <a:xfrm>
            <a:off x="7454532" y="387525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75" name="Text Placeholder 11">
            <a:extLst>
              <a:ext uri="{FF2B5EF4-FFF2-40B4-BE49-F238E27FC236}">
                <a16:creationId xmlns:a16="http://schemas.microsoft.com/office/drawing/2014/main" id="{56D7ECB5-E878-4285-A637-422F6AA58AB9}"/>
              </a:ext>
            </a:extLst>
          </p:cNvPr>
          <p:cNvSpPr>
            <a:spLocks noGrp="1"/>
          </p:cNvSpPr>
          <p:nvPr>
            <p:ph type="body" sz="quarter" idx="39" hasCustomPrompt="1"/>
          </p:nvPr>
        </p:nvSpPr>
        <p:spPr>
          <a:xfrm>
            <a:off x="7454532" y="491357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pic>
        <p:nvPicPr>
          <p:cNvPr id="77" name="Picture 76">
            <a:extLst>
              <a:ext uri="{FF2B5EF4-FFF2-40B4-BE49-F238E27FC236}">
                <a16:creationId xmlns:a16="http://schemas.microsoft.com/office/drawing/2014/main" id="{EB0121BD-ECB4-4419-824E-F70E6166774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80625" y="6091864"/>
            <a:ext cx="384043" cy="384043"/>
          </a:xfrm>
          <a:prstGeom prst="rect">
            <a:avLst/>
          </a:prstGeom>
        </p:spPr>
      </p:pic>
      <p:pic>
        <p:nvPicPr>
          <p:cNvPr id="78" name="Picture 77">
            <a:extLst>
              <a:ext uri="{FF2B5EF4-FFF2-40B4-BE49-F238E27FC236}">
                <a16:creationId xmlns:a16="http://schemas.microsoft.com/office/drawing/2014/main" id="{C150E92A-2482-41CB-82AE-5D7D1A2A5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31459" y="6091864"/>
            <a:ext cx="386331" cy="384043"/>
          </a:xfrm>
          <a:prstGeom prst="rect">
            <a:avLst/>
          </a:prstGeom>
        </p:spPr>
      </p:pic>
      <p:pic>
        <p:nvPicPr>
          <p:cNvPr id="79" name="Picture 78">
            <a:extLst>
              <a:ext uri="{FF2B5EF4-FFF2-40B4-BE49-F238E27FC236}">
                <a16:creationId xmlns:a16="http://schemas.microsoft.com/office/drawing/2014/main" id="{224514F2-A070-4DE5-B907-BCB573533C0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84567" y="6091864"/>
            <a:ext cx="384043" cy="384043"/>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010EB7C8-BBB1-4CD9-9559-B404B2AD409B}"/>
              </a:ext>
            </a:extLst>
          </p:cNvPr>
          <p:cNvPicPr>
            <a:picLocks noChangeAspect="1"/>
          </p:cNvPicPr>
          <p:nvPr/>
        </p:nvPicPr>
        <p:blipFill>
          <a:blip r:embed="rId5"/>
          <a:stretch>
            <a:fillRect/>
          </a:stretch>
        </p:blipFill>
        <p:spPr>
          <a:xfrm>
            <a:off x="731005" y="5968677"/>
            <a:ext cx="2293755" cy="621792"/>
          </a:xfrm>
          <a:prstGeom prst="rect">
            <a:avLst/>
          </a:prstGeom>
        </p:spPr>
      </p:pic>
    </p:spTree>
    <p:extLst>
      <p:ext uri="{BB962C8B-B14F-4D97-AF65-F5344CB8AC3E}">
        <p14:creationId xmlns:p14="http://schemas.microsoft.com/office/powerpoint/2010/main" val="37654154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pic>
        <p:nvPicPr>
          <p:cNvPr id="27" name="Picture 26" descr="A close up of a logo&#10;&#10;Description automatically generated">
            <a:extLst>
              <a:ext uri="{FF2B5EF4-FFF2-40B4-BE49-F238E27FC236}">
                <a16:creationId xmlns:a16="http://schemas.microsoft.com/office/drawing/2014/main" id="{0F599BBB-6009-45B9-954A-7F2F66B7E2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66" y="4601560"/>
            <a:ext cx="3149037" cy="2256440"/>
          </a:xfrm>
          <a:prstGeom prst="rect">
            <a:avLst/>
          </a:prstGeom>
        </p:spPr>
      </p:pic>
      <p:sp>
        <p:nvSpPr>
          <p:cNvPr id="3" name="Rectangle 2">
            <a:extLst>
              <a:ext uri="{FF2B5EF4-FFF2-40B4-BE49-F238E27FC236}">
                <a16:creationId xmlns:a16="http://schemas.microsoft.com/office/drawing/2014/main" id="{A46DE021-0126-4FAD-807E-0AE570717926}"/>
              </a:ext>
            </a:extLst>
          </p:cNvPr>
          <p:cNvSpPr/>
          <p:nvPr/>
        </p:nvSpPr>
        <p:spPr>
          <a:xfrm>
            <a:off x="851621" y="3429411"/>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25AA09-8AB1-4B5F-86FC-C2F6B35C3C90}"/>
              </a:ext>
            </a:extLst>
          </p:cNvPr>
          <p:cNvSpPr txBox="1"/>
          <p:nvPr/>
        </p:nvSpPr>
        <p:spPr>
          <a:xfrm>
            <a:off x="851622" y="2660916"/>
            <a:ext cx="7200901" cy="430887"/>
          </a:xfrm>
          <a:prstGeom prst="rect">
            <a:avLst/>
          </a:prstGeom>
          <a:noFill/>
        </p:spPr>
        <p:txBody>
          <a:bodyPr wrap="square" lIns="0" tIns="0" rIns="0" bIns="0" rtlCol="0">
            <a:spAutoFit/>
          </a:bodyPr>
          <a:lstStyle/>
          <a:p>
            <a:pPr>
              <a:spcAft>
                <a:spcPts val="1001"/>
              </a:spcAft>
              <a:buClr>
                <a:srgbClr val="79D100"/>
              </a:buClr>
            </a:pPr>
            <a:r>
              <a:rPr lang="en-GB" sz="2800" b="1" kern="1200" cap="all" spc="100" baseline="0" dirty="0">
                <a:solidFill>
                  <a:schemeClr val="tx1"/>
                </a:solidFill>
                <a:effectLst/>
                <a:latin typeface="Verdana" panose="020B0604030504040204" pitchFamily="34" charset="0"/>
                <a:ea typeface="Verdana" panose="020B0604030504040204" pitchFamily="34" charset="0"/>
                <a:cs typeface="Geneva" charset="0"/>
              </a:rPr>
              <a:t>APPENDIX</a:t>
            </a:r>
            <a:endParaRPr lang="en-US" sz="2800" b="1" cap="all" spc="100" baseline="0" dirty="0">
              <a:solidFill>
                <a:srgbClr val="000000"/>
              </a:solidFill>
              <a:latin typeface="Verdana" panose="020B0604030504040204" pitchFamily="34" charset="0"/>
              <a:ea typeface="Verdana" panose="020B0604030504040204" pitchFamily="34" charset="0"/>
              <a:cs typeface="Calibri" pitchFamily="34" charset="0"/>
            </a:endParaRPr>
          </a:p>
        </p:txBody>
      </p:sp>
      <p:pic>
        <p:nvPicPr>
          <p:cNvPr id="9" name="Picture 8" descr="A picture containing text&#10;&#10;Description automatically generated">
            <a:extLst>
              <a:ext uri="{FF2B5EF4-FFF2-40B4-BE49-F238E27FC236}">
                <a16:creationId xmlns:a16="http://schemas.microsoft.com/office/drawing/2014/main" id="{BD9A73F7-6CDD-44FF-9181-9735ECDF8B81}"/>
              </a:ext>
            </a:extLst>
          </p:cNvPr>
          <p:cNvPicPr>
            <a:picLocks noChangeAspect="1"/>
          </p:cNvPicPr>
          <p:nvPr/>
        </p:nvPicPr>
        <p:blipFill>
          <a:blip r:embed="rId3"/>
          <a:stretch>
            <a:fillRect/>
          </a:stretch>
        </p:blipFill>
        <p:spPr>
          <a:xfrm>
            <a:off x="851623" y="5727124"/>
            <a:ext cx="2653559" cy="719328"/>
          </a:xfrm>
          <a:prstGeom prst="rect">
            <a:avLst/>
          </a:prstGeom>
        </p:spPr>
      </p:pic>
    </p:spTree>
    <p:extLst>
      <p:ext uri="{BB962C8B-B14F-4D97-AF65-F5344CB8AC3E}">
        <p14:creationId xmlns:p14="http://schemas.microsoft.com/office/powerpoint/2010/main" val="3108879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End slide / Thank you 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pic>
        <p:nvPicPr>
          <p:cNvPr id="4" name="Picture 3" descr="A close up of a logo&#10;&#10;Description automatically generated">
            <a:extLst>
              <a:ext uri="{FF2B5EF4-FFF2-40B4-BE49-F238E27FC236}">
                <a16:creationId xmlns:a16="http://schemas.microsoft.com/office/drawing/2014/main" id="{FF2C1C65-8876-4872-A370-F830A655673B}"/>
              </a:ext>
            </a:extLst>
          </p:cNvPr>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6666000"/>
            <a:ext cx="12192000" cy="1920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924F269-1676-4615-942F-22D54C4FB07F}"/>
              </a:ext>
            </a:extLst>
          </p:cNvPr>
          <p:cNvPicPr>
            <a:picLocks noChangeAspect="1"/>
          </p:cNvPicPr>
          <p:nvPr/>
        </p:nvPicPr>
        <p:blipFill>
          <a:blip r:embed="rId3"/>
          <a:stretch>
            <a:fillRect/>
          </a:stretch>
        </p:blipFill>
        <p:spPr>
          <a:xfrm>
            <a:off x="4341960" y="2660915"/>
            <a:ext cx="3508093" cy="950976"/>
          </a:xfrm>
          <a:prstGeom prst="rect">
            <a:avLst/>
          </a:prstGeom>
        </p:spPr>
      </p:pic>
    </p:spTree>
    <p:extLst>
      <p:ext uri="{BB962C8B-B14F-4D97-AF65-F5344CB8AC3E}">
        <p14:creationId xmlns:p14="http://schemas.microsoft.com/office/powerpoint/2010/main" val="1248078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on-text Slide_0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3F08C-513A-4427-BF35-39846B901E8C}"/>
              </a:ext>
            </a:extLst>
          </p:cNvPr>
          <p:cNvSpPr/>
          <p:nvPr/>
        </p:nvSpPr>
        <p:spPr>
          <a:xfrm>
            <a:off x="3" y="260649"/>
            <a:ext cx="468243" cy="683277"/>
          </a:xfrm>
          <a:prstGeom prst="rect">
            <a:avLst/>
          </a:prstGeom>
          <a:solidFill>
            <a:srgbClr val="008D7F"/>
          </a:solidFill>
          <a:ln w="25400" cap="flat" cmpd="sng" algn="ctr">
            <a:noFill/>
            <a:prstDash val="solid"/>
          </a:ln>
          <a:effectLst/>
        </p:spPr>
        <p:txBody>
          <a:bodyPr rtlCol="0" anchor="ctr"/>
          <a:lstStyle/>
          <a:p>
            <a:pPr marL="0" marR="0" lvl="0" indent="0" algn="ctr" defTabSz="914435"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Calibri"/>
              <a:ea typeface="+mn-ea"/>
              <a:cs typeface="+mn-cs"/>
            </a:endParaRPr>
          </a:p>
        </p:txBody>
      </p:sp>
      <p:sp>
        <p:nvSpPr>
          <p:cNvPr id="5" name="Title Placeholder 8">
            <a:extLst>
              <a:ext uri="{FF2B5EF4-FFF2-40B4-BE49-F238E27FC236}">
                <a16:creationId xmlns:a16="http://schemas.microsoft.com/office/drawing/2014/main" id="{423A2448-2302-4C8E-9FE6-3AE8F2FD3E51}"/>
              </a:ext>
            </a:extLst>
          </p:cNvPr>
          <p:cNvSpPr>
            <a:spLocks noGrp="1"/>
          </p:cNvSpPr>
          <p:nvPr>
            <p:ph type="title" hasCustomPrompt="1"/>
          </p:nvPr>
        </p:nvSpPr>
        <p:spPr>
          <a:xfrm>
            <a:off x="690035" y="415033"/>
            <a:ext cx="10607436" cy="374516"/>
          </a:xfrm>
          <a:prstGeom prst="rect">
            <a:avLst/>
          </a:prstGeom>
        </p:spPr>
        <p:txBody>
          <a:bodyPr vert="horz" lIns="0" tIns="45720" rIns="91440" bIns="45720" rtlCol="0" anchor="ctr">
            <a:noAutofit/>
          </a:bodyPr>
          <a:lstStyle>
            <a:lvl1pPr>
              <a:defRPr sz="2201" b="1">
                <a:solidFill>
                  <a:schemeClr val="bg2">
                    <a:lumMod val="25000"/>
                  </a:schemeClr>
                </a:solidFill>
                <a:latin typeface="Verdana" panose="020B0604030504040204" pitchFamily="34" charset="0"/>
                <a:ea typeface="Verdana" panose="020B0604030504040204" pitchFamily="34" charset="0"/>
              </a:defRPr>
            </a:lvl1pPr>
          </a:lstStyle>
          <a:p>
            <a:r>
              <a:rPr lang="en-US"/>
              <a:t>Title, 22pt, bold, max. 1 line</a:t>
            </a:r>
            <a:endParaRPr lang="en-US" dirty="0"/>
          </a:p>
        </p:txBody>
      </p:sp>
    </p:spTree>
    <p:extLst>
      <p:ext uri="{BB962C8B-B14F-4D97-AF65-F5344CB8AC3E}">
        <p14:creationId xmlns:p14="http://schemas.microsoft.com/office/powerpoint/2010/main" val="187985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on-text Slide_0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630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on-text Slide_0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9636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EN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959007"/>
            <a:ext cx="10839451" cy="682238"/>
          </a:xfrm>
          <a:prstGeom prst="rect">
            <a:avLst/>
          </a:prstGeom>
          <a:noFill/>
        </p:spPr>
        <p:txBody>
          <a:bodyPr wrap="square" lIns="0" tIns="0" rIns="0" bIns="0" rtlCol="0">
            <a:spAutoFit/>
          </a:bodyPr>
          <a:lstStyle/>
          <a:p>
            <a:pPr algn="just">
              <a:lnSpc>
                <a:spcPts val="900"/>
              </a:lnSpc>
            </a:pPr>
            <a:r>
              <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This publication is for information purposes only and is not a recommendation to engage in investment activities. This publication is provided  “as is” without representation or warranty of any kind. Whilst all reasonable care has been taken to ensure the accuracy of the content, Euronext does not guarantee its accuracy or completeness. Euronext will not be held liable for any loss or damages of any nature ensuing from using, trusting or acting on information provided. No information set out or referred to in this publication shall form the basis of any contract. The creation of rights and obligations in respect of financial products that are traded on the exchanges operated by Euronext’s subsidiaries shall depend solely on the applicable rules of the market operator. All proprietary rights and interest in or connected with this publication shall vest in Euronext. No part of it may be redistributed or reproduced in any form without the prior written permission of Euronext. Euronext refers to Euronext N.V. and its affiliates. Information regarding trademarks and intellectual property rights of Euronext is located at </a:t>
            </a:r>
            <a:r>
              <a:rPr lang="en-US" sz="700" b="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b="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en-US" sz="700" kern="1200">
                <a:solidFill>
                  <a:schemeClr val="bg2">
                    <a:lumMod val="50000"/>
                  </a:schemeClr>
                </a:solidFill>
                <a:effectLst/>
                <a:latin typeface="Verdana" panose="020B0604030504040204" pitchFamily="34" charset="0"/>
                <a:ea typeface="Verdana" panose="020B0604030504040204" pitchFamily="34" charset="0"/>
                <a:cs typeface="Geneva" charset="0"/>
              </a:rPr>
              <a:t>© 2021, </a:t>
            </a:r>
            <a:r>
              <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Euronext N.V. - All rights reserved.</a:t>
            </a:r>
          </a:p>
        </p:txBody>
      </p:sp>
    </p:spTree>
    <p:extLst>
      <p:ext uri="{BB962C8B-B14F-4D97-AF65-F5344CB8AC3E}">
        <p14:creationId xmlns:p14="http://schemas.microsoft.com/office/powerpoint/2010/main" val="261631973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R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959009"/>
            <a:ext cx="10839451" cy="797654"/>
          </a:xfrm>
          <a:prstGeom prst="rect">
            <a:avLst/>
          </a:prstGeom>
          <a:noFill/>
        </p:spPr>
        <p:txBody>
          <a:bodyPr wrap="square" lIns="0" tIns="0" rIns="0" bIns="0" rtlCol="0">
            <a:spAutoFit/>
          </a:bodyPr>
          <a:lstStyle/>
          <a:p>
            <a:pPr algn="just">
              <a:lnSpc>
                <a:spcPts val="900"/>
              </a:lnSpc>
            </a:pPr>
            <a:r>
              <a:rPr lang="fr-FR"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Cette publication est fournie uniquement à titre d’information et ne constitue pas une recommandation d’investissement. Bien que tout le soin nécessaire ait été apporté à sa rédaction, elle est fournie « en l’état », sans aucune garantie de sorte qu’Euronext ne peut être tenue responsable de l’utilisation directe ou indirecte des informations contenues dans la présente publication. Aucune information contenue ou à laquelle il est fait référence dans cette publication ne peut être considérée comme créatrice de droits ou d’obligations à la charge d’Euronext. La création de droits et d’obligations afférents à des instruments financiers qui sont négociés sur les marchés organisés par les filiales d’Euronext ne peut résulter que des seules règles de l’opérateur de marché concerné. Tous les droits de propriété et intérêts dans ou liés à cette présentation sont la propriété entière et exclusive d’Euronext. Aucune partie de cette présentation ne saurait être redistribuée ou reproduite sans l’accord préalable écrit de Euronext. Euronext désigne Euronext N.V. et ses affiliés. Pour toute information concernant les marques et droits de propriété intellectuelle d’Euronext, merci de vous référer au site Internet suivant </a:t>
            </a:r>
            <a:r>
              <a:rPr lang="fr-FR" sz="70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fr-FR" sz="700" kern="1200">
                <a:solidFill>
                  <a:schemeClr val="bg2">
                    <a:lumMod val="50000"/>
                  </a:schemeClr>
                </a:solidFill>
                <a:effectLst/>
                <a:latin typeface="Verdana" panose="020B0604030504040204" pitchFamily="34" charset="0"/>
                <a:ea typeface="Verdana" panose="020B0604030504040204" pitchFamily="34" charset="0"/>
                <a:cs typeface="Geneva" charset="0"/>
              </a:rPr>
              <a:t>© 2021, </a:t>
            </a:r>
            <a:r>
              <a:rPr lang="fr-FR"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Euronext N.V. – Tous droits réservés.</a:t>
            </a:r>
            <a:endPar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endParaRPr>
          </a:p>
        </p:txBody>
      </p:sp>
    </p:spTree>
    <p:extLst>
      <p:ext uri="{BB962C8B-B14F-4D97-AF65-F5344CB8AC3E}">
        <p14:creationId xmlns:p14="http://schemas.microsoft.com/office/powerpoint/2010/main" val="961536569"/>
      </p:ext>
    </p:extLst>
  </p:cSld>
  <p:clrMapOvr>
    <a:masterClrMapping/>
  </p:clrMapOvr>
  <p:extLst>
    <p:ext uri="{DCECCB84-F9BA-43D5-87BE-67443E8EF086}">
      <p15:sldGuideLst xmlns:p15="http://schemas.microsoft.com/office/powerpoint/2012/main">
        <p15:guide id="1" orient="horz" pos="1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L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651218"/>
            <a:ext cx="10839451" cy="913070"/>
          </a:xfrm>
          <a:prstGeom prst="rect">
            <a:avLst/>
          </a:prstGeom>
          <a:noFill/>
        </p:spPr>
        <p:txBody>
          <a:bodyPr wrap="square" lIns="0" tIns="0" rIns="0" bIns="0" rtlCol="0">
            <a:spAutoFit/>
          </a:bodyPr>
          <a:lstStyle/>
          <a:p>
            <a:pPr algn="just">
              <a:lnSpc>
                <a:spcPts val="900"/>
              </a:lnSpc>
            </a:pPr>
            <a:r>
              <a:rPr lang="nl-NL"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Deze publicatie is louter informatief en vormt geen beleggingsadvies. Deze publicatie, wordt aangeboden zoals ze is zonder enige waarborg of garantie van welke aard dan ook. Hoewel de nodige aandacht werd besteed aan de opstelling van de inhoud, geeft Euronext geen garantie met betrekking tot de juistheid, geschiktheid of volledigheid van de informatie in deze publicatie. Euronext kan niet aansprakelijk gesteld worden voor enig verlies of schade van welke aard dan ook, voortvloeiend uit het gebruik van, het vertrouwen op of het handelen ten gevolge van de verstrekte informatie. De inhoud van deze publicatie of informatie waarnaar in deze publicatie wordt verwezen vormt in geen geval de basis voor enig contract. Het ontstaan van rechten en verplichtingen met betrekking tot financiële producten die worden verhandeld op beurzen die worden geëxploiteerd door dochterondernemingen van Euronext is volledig afhankelijk van de van toepassing zijnde regels van de marktexploitant. Alle eigendomsrechten en belangen in of met betrekking tot deze publicatie behoren toe aan Euronext. Deze publicatie of delen daarvan mogen zonder voorafgaande schriftelijke toestemming van Euronext niet worden verspreid of verveelvoudigd. Euronext omvat Euronext N.V. en de aan haar gelieerde ondernemingen. Informatie met betrekking tot merken en intellectuele eigendomsrechten van Euronext is beschikbaar op de volgende website: </a:t>
            </a:r>
            <a:r>
              <a:rPr lang="nl-NL" sz="70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nl-NL"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 2021 Euronext N.V. – Alle rechten voorbehouden.</a:t>
            </a:r>
            <a:endPar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endParaRPr>
          </a:p>
        </p:txBody>
      </p:sp>
    </p:spTree>
    <p:extLst>
      <p:ext uri="{BB962C8B-B14F-4D97-AF65-F5344CB8AC3E}">
        <p14:creationId xmlns:p14="http://schemas.microsoft.com/office/powerpoint/2010/main" val="29865254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T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805119"/>
            <a:ext cx="10839451" cy="797654"/>
          </a:xfrm>
          <a:prstGeom prst="rect">
            <a:avLst/>
          </a:prstGeom>
          <a:noFill/>
        </p:spPr>
        <p:txBody>
          <a:bodyPr wrap="square" lIns="0" tIns="0" rIns="0" bIns="0" rtlCol="0">
            <a:spAutoFit/>
          </a:bodyPr>
          <a:lstStyle/>
          <a:p>
            <a:pPr algn="just">
              <a:lnSpc>
                <a:spcPts val="900"/>
              </a:lnSpc>
            </a:pPr>
            <a:r>
              <a:rPr lang="pt-PT"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O conteúdo desta publicação é unicamente informativo e não constitui uma recomendação para efectuar investimentos. O conteúdo desta publicação é prestado “como se apresenta”, sem representação ou garantia de qualquer natureza. Apesar de todo o cuidado para assegurar a exactidão do conteúdo, a Euronext não garante a sua fiabilidade ou a sua completude. A Euronext não se considera responsável por qualquer perda ou dano de qualquer natureza, resultante do uso, actuação ou confiança depositada na informação facultada. Nenhuma informação constante ou mencionada nesta publicação constitui base para a celebração de qualquer contrato. A criação de direitos e de obrigações referentes a instrumentos financeiros que são negociados nos mercados geridos pelas sucursais da Euronext só podem resultar das regras aplicáveis ao operador de mercado em questão. A Euronext é titular de todos os direitos ou benefícios resultantes ou referentes a esta publicação. Não pode ser efectuada qualquer redistribuição ou reprodução sem a autorização prévia e escrita da Euronext. A Euronext refere-se à Euronext N.V. e suas subsidiárias. A informação relativa às marcas e aos direitos de propriedade intelectual da Euronext consta em </a:t>
            </a:r>
            <a:r>
              <a:rPr lang="pt-PT" sz="70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pt-PT" sz="700" kern="1200">
                <a:solidFill>
                  <a:schemeClr val="bg2">
                    <a:lumMod val="50000"/>
                  </a:schemeClr>
                </a:solidFill>
                <a:effectLst/>
                <a:latin typeface="Verdana" panose="020B0604030504040204" pitchFamily="34" charset="0"/>
                <a:ea typeface="Verdana" panose="020B0604030504040204" pitchFamily="34" charset="0"/>
                <a:cs typeface="Geneva" charset="0"/>
              </a:rPr>
              <a:t>© 2021, </a:t>
            </a:r>
            <a:r>
              <a:rPr lang="pt-PT"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Euronext N.V. – Todos os direitos reservados.</a:t>
            </a:r>
            <a:endPar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endParaRPr>
          </a:p>
        </p:txBody>
      </p:sp>
    </p:spTree>
    <p:extLst>
      <p:ext uri="{BB962C8B-B14F-4D97-AF65-F5344CB8AC3E}">
        <p14:creationId xmlns:p14="http://schemas.microsoft.com/office/powerpoint/2010/main" val="109339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318933" y="6354000"/>
            <a:ext cx="2844800" cy="144000"/>
          </a:xfrm>
        </p:spPr>
        <p:txBody>
          <a:bodyPr/>
          <a:lstStyle/>
          <a:p>
            <a:fld id="{04097EA0-B37E-4041-8752-E0D2DA12DB54}"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
        <p:nvSpPr>
          <p:cNvPr id="5" name="Slide Number Placeholder 4"/>
          <p:cNvSpPr>
            <a:spLocks noGrp="1"/>
          </p:cNvSpPr>
          <p:nvPr>
            <p:ph type="sldNum" sz="quarter" idx="12"/>
          </p:nvPr>
        </p:nvSpPr>
        <p:spPr/>
        <p:txBody>
          <a:bodyPr/>
          <a:lstStyle/>
          <a:p>
            <a:r>
              <a:rPr lang="en-GB"/>
              <a:t>Page </a:t>
            </a:r>
            <a:fld id="{AA13198A-D2A6-4D79-B2AB-6FDB563266BD}" type="slidenum">
              <a:rPr lang="en-GB" smtClean="0"/>
              <a:pPr/>
              <a:t>‹N›</a:t>
            </a:fld>
            <a:endParaRPr lang="en-GB" dirty="0"/>
          </a:p>
        </p:txBody>
      </p:sp>
      <p:sp>
        <p:nvSpPr>
          <p:cNvPr id="9" name="Section Title"/>
          <p:cNvSpPr>
            <a:spLocks noGrp="1"/>
          </p:cNvSpPr>
          <p:nvPr>
            <p:ph type="body" sz="quarter" idx="13" hasCustomPrompt="1"/>
          </p:nvPr>
        </p:nvSpPr>
        <p:spPr>
          <a:xfrm>
            <a:off x="719667" y="2232000"/>
            <a:ext cx="5376000" cy="3600000"/>
          </a:xfrm>
        </p:spPr>
        <p:txBody>
          <a:bodyPr/>
          <a:lstStyle>
            <a:lvl1pPr>
              <a:lnSpc>
                <a:spcPts val="10000"/>
              </a:lnSpc>
              <a:spcBef>
                <a:spcPts val="0"/>
              </a:spcBef>
              <a:spcAft>
                <a:spcPts val="0"/>
              </a:spcAft>
              <a:buFontTx/>
              <a:buNone/>
              <a:defRPr sz="10000" b="1" baseline="0">
                <a:solidFill>
                  <a:schemeClr val="bg1"/>
                </a:solidFill>
              </a:defRPr>
            </a:lvl1pPr>
            <a:lvl2pPr marL="0" indent="0">
              <a:lnSpc>
                <a:spcPct val="100000"/>
              </a:lnSpc>
              <a:spcAft>
                <a:spcPts val="2800"/>
              </a:spcAft>
              <a:buFontTx/>
              <a:buNone/>
              <a:defRPr sz="2500" baseline="0">
                <a:solidFill>
                  <a:schemeClr val="bg1"/>
                </a:solidFill>
              </a:defRPr>
            </a:lvl2pPr>
            <a:lvl3pPr marL="0" indent="0">
              <a:lnSpc>
                <a:spcPct val="100000"/>
              </a:lnSpc>
              <a:spcBef>
                <a:spcPts val="0"/>
              </a:spcBef>
              <a:buFontTx/>
              <a:buNone/>
              <a:defRPr sz="1200" baseline="0">
                <a:solidFill>
                  <a:schemeClr val="bg1"/>
                </a:solidFill>
              </a:defRPr>
            </a:lvl3pPr>
          </a:lstStyle>
          <a:p>
            <a:pPr lvl="0"/>
            <a:r>
              <a:rPr lang="en-US" dirty="0"/>
              <a:t>0.0</a:t>
            </a:r>
          </a:p>
          <a:p>
            <a:pPr lvl="1"/>
            <a:r>
              <a:rPr lang="en-US" dirty="0"/>
              <a:t>Second level text</a:t>
            </a:r>
          </a:p>
          <a:p>
            <a:pPr lvl="2"/>
            <a:r>
              <a:rPr lang="en-US" dirty="0"/>
              <a:t>Third level text</a:t>
            </a:r>
          </a:p>
        </p:txBody>
      </p:sp>
    </p:spTree>
    <p:extLst>
      <p:ext uri="{BB962C8B-B14F-4D97-AF65-F5344CB8AC3E}">
        <p14:creationId xmlns:p14="http://schemas.microsoft.com/office/powerpoint/2010/main" val="3524811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3318933" y="6354000"/>
            <a:ext cx="2844800" cy="144000"/>
          </a:xfrm>
        </p:spPr>
        <p:txBody>
          <a:bodyPr/>
          <a:lstStyle/>
          <a:p>
            <a:fld id="{ACB94A90-9790-42CB-B8B7-96B8B78216F8}"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
        <p:nvSpPr>
          <p:cNvPr id="5" name="Slide Number Placeholder 4"/>
          <p:cNvSpPr>
            <a:spLocks noGrp="1"/>
          </p:cNvSpPr>
          <p:nvPr>
            <p:ph type="sldNum" sz="quarter" idx="12"/>
          </p:nvPr>
        </p:nvSpPr>
        <p:spPr/>
        <p:txBody>
          <a:bodyPr/>
          <a:lstStyle/>
          <a:p>
            <a:r>
              <a:rPr lang="en-GB"/>
              <a:t>Page </a:t>
            </a:r>
            <a:fld id="{AA13198A-D2A6-4D79-B2AB-6FDB563266BD}" type="slidenum">
              <a:rPr lang="en-GB" smtClean="0"/>
              <a:pPr/>
              <a:t>‹N›</a:t>
            </a:fld>
            <a:endParaRPr lang="en-GB" dirty="0"/>
          </a:p>
        </p:txBody>
      </p:sp>
    </p:spTree>
    <p:extLst>
      <p:ext uri="{BB962C8B-B14F-4D97-AF65-F5344CB8AC3E}">
        <p14:creationId xmlns:p14="http://schemas.microsoft.com/office/powerpoint/2010/main" val="3055618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imple slide_01">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5" name="Rectangle 14">
            <a:extLst>
              <a:ext uri="{FF2B5EF4-FFF2-40B4-BE49-F238E27FC236}">
                <a16:creationId xmlns:a16="http://schemas.microsoft.com/office/drawing/2014/main" id="{77E627AB-F30C-41B7-B74D-1B1B9E52407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itle Placeholder 8">
            <a:extLst>
              <a:ext uri="{FF2B5EF4-FFF2-40B4-BE49-F238E27FC236}">
                <a16:creationId xmlns:a16="http://schemas.microsoft.com/office/drawing/2014/main" id="{0A43AEF1-D14F-4BDB-8204-C5C000254F19}"/>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6" name="Text Placeholder 6">
            <a:extLst>
              <a:ext uri="{FF2B5EF4-FFF2-40B4-BE49-F238E27FC236}">
                <a16:creationId xmlns:a16="http://schemas.microsoft.com/office/drawing/2014/main" id="{1F97CABE-4D15-4CD2-ADF5-2B8921C34F1C}"/>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
        <p:nvSpPr>
          <p:cNvPr id="4" name="Text Placeholder 3">
            <a:extLst>
              <a:ext uri="{FF2B5EF4-FFF2-40B4-BE49-F238E27FC236}">
                <a16:creationId xmlns:a16="http://schemas.microsoft.com/office/drawing/2014/main" id="{2AF66582-FA36-40C4-8BCD-9751B57E16D5}"/>
              </a:ext>
            </a:extLst>
          </p:cNvPr>
          <p:cNvSpPr>
            <a:spLocks noGrp="1"/>
          </p:cNvSpPr>
          <p:nvPr>
            <p:ph type="body" sz="quarter" idx="35" hasCustomPrompt="1"/>
          </p:nvPr>
        </p:nvSpPr>
        <p:spPr>
          <a:xfrm>
            <a:off x="683683" y="1700813"/>
            <a:ext cx="10820400" cy="4471393"/>
          </a:xfrm>
          <a:prstGeom prst="rect">
            <a:avLst/>
          </a:prstGeom>
        </p:spPr>
        <p:txBody>
          <a:bodyPr/>
          <a:lstStyle>
            <a:lvl1pPr>
              <a:defRPr sz="1401"/>
            </a:lvl1pPr>
          </a:lstStyle>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46150F40-8687-4FEE-B5EE-F5DDEB8DEDD4}"/>
              </a:ext>
            </a:extLst>
          </p:cNvPr>
          <p:cNvSpPr>
            <a:spLocks noGrp="1"/>
          </p:cNvSpPr>
          <p:nvPr>
            <p:ph type="body" sz="quarter" idx="17"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Tree>
    <p:extLst>
      <p:ext uri="{BB962C8B-B14F-4D97-AF65-F5344CB8AC3E}">
        <p14:creationId xmlns:p14="http://schemas.microsoft.com/office/powerpoint/2010/main" val="397494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hapter Slide with pictur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FE929A7B-22D4-47CF-8BDA-D381375506F8}"/>
              </a:ext>
            </a:extLst>
          </p:cNvPr>
          <p:cNvSpPr>
            <a:spLocks noGrp="1"/>
          </p:cNvSpPr>
          <p:nvPr>
            <p:ph type="pic" sz="quarter" idx="11"/>
          </p:nvPr>
        </p:nvSpPr>
        <p:spPr>
          <a:xfrm>
            <a:off x="0" y="0"/>
            <a:ext cx="4943872" cy="6858000"/>
          </a:xfrm>
          <a:prstGeom prst="rect">
            <a:avLst/>
          </a:prstGeom>
          <a:pattFill prst="pct90">
            <a:fgClr>
              <a:schemeClr val="bg2">
                <a:lumMod val="90000"/>
              </a:schemeClr>
            </a:fgClr>
            <a:bgClr>
              <a:schemeClr val="bg1"/>
            </a:bgClr>
          </a:pattFill>
        </p:spPr>
        <p:txBody>
          <a:bodyPr anchor="ctr" anchorCtr="1">
            <a:normAutofit/>
          </a:bodyPr>
          <a:lstStyle>
            <a:lvl1pPr algn="ctr">
              <a:defRPr sz="1051">
                <a:solidFill>
                  <a:schemeClr val="bg2">
                    <a:lumMod val="50000"/>
                  </a:schemeClr>
                </a:solidFill>
              </a:defRPr>
            </a:lvl1pPr>
          </a:lstStyle>
          <a:p>
            <a:r>
              <a:rPr lang="it-IT"/>
              <a:t>Fare clic sull'icona per inserire un'immagine</a:t>
            </a: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5" name="Rectangle 4">
            <a:extLst>
              <a:ext uri="{FF2B5EF4-FFF2-40B4-BE49-F238E27FC236}">
                <a16:creationId xmlns:a16="http://schemas.microsoft.com/office/drawing/2014/main" id="{77BE09B1-484A-4F19-A1D0-4164BCD4439D}"/>
              </a:ext>
            </a:extLst>
          </p:cNvPr>
          <p:cNvSpPr/>
          <p:nvPr/>
        </p:nvSpPr>
        <p:spPr>
          <a:xfrm>
            <a:off x="5423927" y="3429411"/>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8">
            <a:extLst>
              <a:ext uri="{FF2B5EF4-FFF2-40B4-BE49-F238E27FC236}">
                <a16:creationId xmlns:a16="http://schemas.microsoft.com/office/drawing/2014/main" id="{6EE49FFF-72DD-48FE-AA19-8170233FC74E}"/>
              </a:ext>
            </a:extLst>
          </p:cNvPr>
          <p:cNvSpPr>
            <a:spLocks noGrp="1"/>
          </p:cNvSpPr>
          <p:nvPr>
            <p:ph type="title" hasCustomPrompt="1"/>
          </p:nvPr>
        </p:nvSpPr>
        <p:spPr>
          <a:xfrm>
            <a:off x="5423927" y="2180866"/>
            <a:ext cx="4224469" cy="950580"/>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cs typeface="Vani" panose="020B0502040204020203" pitchFamily="18" charset="0"/>
              </a:defRPr>
            </a:lvl1pPr>
          </a:lstStyle>
          <a:p>
            <a:r>
              <a:rPr lang="en-US"/>
              <a:t>Chapter title, 28pt, bold</a:t>
            </a:r>
            <a:endParaRPr lang="en-US" dirty="0"/>
          </a:p>
        </p:txBody>
      </p:sp>
      <p:pic>
        <p:nvPicPr>
          <p:cNvPr id="12" name="Picture 11" descr="A picture containing text&#10;&#10;Description automatically generated">
            <a:extLst>
              <a:ext uri="{FF2B5EF4-FFF2-40B4-BE49-F238E27FC236}">
                <a16:creationId xmlns:a16="http://schemas.microsoft.com/office/drawing/2014/main" id="{1F0F7323-80EE-4805-93F6-B5485ACDF643}"/>
              </a:ext>
            </a:extLst>
          </p:cNvPr>
          <p:cNvPicPr>
            <a:picLocks noChangeAspect="1"/>
          </p:cNvPicPr>
          <p:nvPr/>
        </p:nvPicPr>
        <p:blipFill>
          <a:blip r:embed="rId2"/>
          <a:stretch>
            <a:fillRect/>
          </a:stretch>
        </p:blipFill>
        <p:spPr>
          <a:xfrm>
            <a:off x="1169283" y="5735835"/>
            <a:ext cx="2605324" cy="707136"/>
          </a:xfrm>
          <a:prstGeom prst="rect">
            <a:avLst/>
          </a:prstGeom>
        </p:spPr>
      </p:pic>
    </p:spTree>
    <p:extLst>
      <p:ext uri="{BB962C8B-B14F-4D97-AF65-F5344CB8AC3E}">
        <p14:creationId xmlns:p14="http://schemas.microsoft.com/office/powerpoint/2010/main" val="18763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hapter Slide 1">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5" name="Rectangle 14">
            <a:extLst>
              <a:ext uri="{FF2B5EF4-FFF2-40B4-BE49-F238E27FC236}">
                <a16:creationId xmlns:a16="http://schemas.microsoft.com/office/drawing/2014/main" id="{50D02AFB-28D6-4090-8EEB-F294C83DFF3E}"/>
              </a:ext>
            </a:extLst>
          </p:cNvPr>
          <p:cNvSpPr/>
          <p:nvPr/>
        </p:nvSpPr>
        <p:spPr>
          <a:xfrm>
            <a:off x="850000" y="3141379"/>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8">
            <a:extLst>
              <a:ext uri="{FF2B5EF4-FFF2-40B4-BE49-F238E27FC236}">
                <a16:creationId xmlns:a16="http://schemas.microsoft.com/office/drawing/2014/main" id="{FE760D41-64AB-4148-8906-966AC25F9EF3}"/>
              </a:ext>
            </a:extLst>
          </p:cNvPr>
          <p:cNvSpPr>
            <a:spLocks noGrp="1"/>
          </p:cNvSpPr>
          <p:nvPr>
            <p:ph type="title" hasCustomPrompt="1"/>
          </p:nvPr>
        </p:nvSpPr>
        <p:spPr>
          <a:xfrm>
            <a:off x="850002" y="2131186"/>
            <a:ext cx="7742277" cy="712225"/>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defRPr>
            </a:lvl1pPr>
          </a:lstStyle>
          <a:p>
            <a:r>
              <a:rPr lang="en-US"/>
              <a:t>Chapter title, 28pt, bold</a:t>
            </a:r>
            <a:endParaRPr lang="en-US" dirty="0"/>
          </a:p>
        </p:txBody>
      </p:sp>
      <p:pic>
        <p:nvPicPr>
          <p:cNvPr id="6" name="Picture 5" descr="A picture containing text&#10;&#10;Description automatically generated">
            <a:extLst>
              <a:ext uri="{FF2B5EF4-FFF2-40B4-BE49-F238E27FC236}">
                <a16:creationId xmlns:a16="http://schemas.microsoft.com/office/drawing/2014/main" id="{066BC400-7A3A-4C4B-8D4B-465049472D2F}"/>
              </a:ext>
            </a:extLst>
          </p:cNvPr>
          <p:cNvPicPr>
            <a:picLocks noChangeAspect="1"/>
          </p:cNvPicPr>
          <p:nvPr/>
        </p:nvPicPr>
        <p:blipFill>
          <a:blip r:embed="rId2"/>
          <a:stretch>
            <a:fillRect/>
          </a:stretch>
        </p:blipFill>
        <p:spPr>
          <a:xfrm>
            <a:off x="850005" y="5735836"/>
            <a:ext cx="2608583" cy="707136"/>
          </a:xfrm>
          <a:prstGeom prst="rect">
            <a:avLst/>
          </a:prstGeom>
        </p:spPr>
      </p:pic>
    </p:spTree>
    <p:extLst>
      <p:ext uri="{BB962C8B-B14F-4D97-AF65-F5344CB8AC3E}">
        <p14:creationId xmlns:p14="http://schemas.microsoft.com/office/powerpoint/2010/main" val="4090406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3.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3.png"/><Relationship Id="rId5" Type="http://schemas.openxmlformats.org/officeDocument/2006/relationships/theme" Target="../theme/theme8.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1467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95" r:id="rId7"/>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2" userDrawn="1">
          <p15:clr>
            <a:srgbClr val="F26B43"/>
          </p15:clr>
        </p15:guide>
        <p15:guide id="2" pos="481" userDrawn="1">
          <p15:clr>
            <a:srgbClr val="F26B43"/>
          </p15:clr>
        </p15:guide>
        <p15:guide id="3" pos="71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3534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7C23B7-63D3-4862-8DE4-538698A45F21}"/>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TextBox 23">
            <a:extLst>
              <a:ext uri="{FF2B5EF4-FFF2-40B4-BE49-F238E27FC236}">
                <a16:creationId xmlns:a16="http://schemas.microsoft.com/office/drawing/2014/main" id="{39EBD948-4436-4645-A222-4E5B14563C8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pic>
        <p:nvPicPr>
          <p:cNvPr id="6" name="Picture 5" descr="A picture containing text&#10;&#10;Description automatically generated">
            <a:extLst>
              <a:ext uri="{FF2B5EF4-FFF2-40B4-BE49-F238E27FC236}">
                <a16:creationId xmlns:a16="http://schemas.microsoft.com/office/drawing/2014/main" id="{5D64489E-9BC1-4EFF-9534-951A4E24E7A7}"/>
              </a:ext>
            </a:extLst>
          </p:cNvPr>
          <p:cNvPicPr>
            <a:picLocks noChangeAspect="1"/>
          </p:cNvPicPr>
          <p:nvPr/>
        </p:nvPicPr>
        <p:blipFill>
          <a:blip r:embed="rId27"/>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2593027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93" r:id="rId24"/>
    <p:sldLayoutId id="2147483794" r:id="rId25"/>
  </p:sldLayoutIdLst>
  <p:hf sldNum="0" hdr="0" ftr="0" dt="0"/>
  <p:txStyles>
    <p:titleStyle>
      <a:lvl1pPr algn="l" rtl="0" eaLnBrk="1" fontAlgn="base" hangingPunct="1">
        <a:lnSpc>
          <a:spcPct val="100000"/>
        </a:lnSpc>
        <a:spcBef>
          <a:spcPct val="0"/>
        </a:spcBef>
        <a:spcAft>
          <a:spcPct val="0"/>
        </a:spcAft>
        <a:defRPr sz="2201" b="1" kern="1200" cap="none" baseline="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7" userDrawn="1">
          <p15:clr>
            <a:srgbClr val="F26B43"/>
          </p15:clr>
        </p15:guide>
        <p15:guide id="2" pos="7244" userDrawn="1">
          <p15:clr>
            <a:srgbClr val="F26B43"/>
          </p15:clr>
        </p15:guide>
        <p15:guide id="3" orient="horz" pos="2916" userDrawn="1">
          <p15:clr>
            <a:srgbClr val="F26B43"/>
          </p15:clr>
        </p15:guide>
        <p15:guide id="4" orient="horz" pos="3044" userDrawn="1">
          <p15:clr>
            <a:srgbClr val="F26B43"/>
          </p15:clr>
        </p15:guide>
        <p15:guide id="5" orient="horz" pos="310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73453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725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24336"/>
      </p:ext>
    </p:extLst>
  </p:cSld>
  <p:clrMap bg1="lt1" tx1="dk1" bg2="lt2" tx2="dk2" accent1="accent1" accent2="accent2" accent3="accent3" accent4="accent4" accent5="accent5" accent6="accent6" hlink="hlink" folHlink="folHlink"/>
  <p:sldLayoutIdLst>
    <p:sldLayoutId id="2147483781" r:id="rId1"/>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39072"/>
      </p:ext>
    </p:extLst>
  </p:cSld>
  <p:clrMap bg1="lt1" tx1="dk1" bg2="lt2" tx2="dk2" accent1="accent1" accent2="accent2" accent3="accent3" accent4="accent4" accent5="accent5" accent6="accent6" hlink="hlink" folHlink="folHlink"/>
  <p:sldLayoutIdLst>
    <p:sldLayoutId id="2147483783" r:id="rId1"/>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9B06A4-B487-44EB-8740-31F9EAEB03B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pic>
        <p:nvPicPr>
          <p:cNvPr id="4" name="Picture 3" descr="A picture containing text&#10;&#10;Description automatically generated">
            <a:extLst>
              <a:ext uri="{FF2B5EF4-FFF2-40B4-BE49-F238E27FC236}">
                <a16:creationId xmlns:a16="http://schemas.microsoft.com/office/drawing/2014/main" id="{60B8CB90-F3B5-4881-84F0-4CC08EF4977C}"/>
              </a:ext>
            </a:extLst>
          </p:cNvPr>
          <p:cNvPicPr>
            <a:picLocks noChangeAspect="1"/>
          </p:cNvPicPr>
          <p:nvPr/>
        </p:nvPicPr>
        <p:blipFill>
          <a:blip r:embed="rId5"/>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4107853251"/>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p:hf sldNum="0" hdr="0" ftr="0" dt="0"/>
  <p:txStyles>
    <p:titleStyle>
      <a:lvl1pPr algn="l" defTabSz="91443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5" indent="-228609"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4" indent="-228609"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2"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9"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5"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1" userDrawn="1">
          <p15:clr>
            <a:srgbClr val="F26B43"/>
          </p15:clr>
        </p15:guide>
        <p15:guide id="2" pos="7247" userDrawn="1">
          <p15:clr>
            <a:srgbClr val="F26B43"/>
          </p15:clr>
        </p15:guide>
        <p15:guide id="3" orient="horz" pos="291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1460989-59DE-4647-BEEA-2C10DC57CE9E}"/>
              </a:ext>
            </a:extLst>
          </p:cNvPr>
          <p:cNvPicPr>
            <a:picLocks noChangeAspect="1"/>
          </p:cNvPicPr>
          <p:nvPr/>
        </p:nvPicPr>
        <p:blipFill>
          <a:blip r:embed="rId6"/>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410222001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1" userDrawn="1">
          <p15:clr>
            <a:srgbClr val="F26B43"/>
          </p15:clr>
        </p15:guide>
        <p15:guide id="2" pos="7251" userDrawn="1">
          <p15:clr>
            <a:srgbClr val="F26B43"/>
          </p15:clr>
        </p15:guide>
        <p15:guide id="3" orient="horz" pos="2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2.emf"/></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56.emf"/></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tiff"/></Relationships>
</file>

<file path=ppt/slides/_rels/slide4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39.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6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41.emf"/></Relationships>
</file>

<file path=ppt/slides/_rels/slide67.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43.emf"/></Relationships>
</file>

<file path=ppt/slides/_rels/slide68.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45.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47.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55.png"/></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159.png"/></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163.png"/></Relationships>
</file>

<file path=ppt/slides/_rels/slide7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69.png"/></Relationships>
</file>

<file path=ppt/slides/_rels/slide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171.png"/></Relationships>
</file>

<file path=ppt/slides/_rels/slide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1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75.gif"/><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5C48D7DE-F942-4A0A-9653-839B1D7778CC}"/>
              </a:ext>
            </a:extLst>
          </p:cNvPr>
          <p:cNvSpPr>
            <a:spLocks noGrp="1"/>
          </p:cNvSpPr>
          <p:nvPr>
            <p:ph type="body" sz="quarter" idx="13"/>
          </p:nvPr>
        </p:nvSpPr>
        <p:spPr/>
        <p:txBody>
          <a:bodyPr/>
          <a:lstStyle/>
          <a:p>
            <a:r>
              <a:rPr lang="it-IT" dirty="0"/>
              <a:t>Monte Titoli Data Science</a:t>
            </a:r>
          </a:p>
        </p:txBody>
      </p:sp>
      <p:sp>
        <p:nvSpPr>
          <p:cNvPr id="8" name="Segnaposto testo 7">
            <a:extLst>
              <a:ext uri="{FF2B5EF4-FFF2-40B4-BE49-F238E27FC236}">
                <a16:creationId xmlns:a16="http://schemas.microsoft.com/office/drawing/2014/main" id="{C25095C9-9100-474E-BCF0-BFA2CB55D1E8}"/>
              </a:ext>
            </a:extLst>
          </p:cNvPr>
          <p:cNvSpPr>
            <a:spLocks noGrp="1"/>
          </p:cNvSpPr>
          <p:nvPr>
            <p:ph type="body" sz="quarter" idx="14"/>
          </p:nvPr>
        </p:nvSpPr>
        <p:spPr/>
        <p:txBody>
          <a:bodyPr/>
          <a:lstStyle/>
          <a:p>
            <a:r>
              <a:rPr lang="en-GB" dirty="0">
                <a:solidFill>
                  <a:schemeClr val="tx1"/>
                </a:solidFill>
              </a:rPr>
              <a:t>Milan, 03 September 2021</a:t>
            </a:r>
            <a:endParaRPr lang="it-IT" dirty="0">
              <a:solidFill>
                <a:schemeClr val="tx1"/>
              </a:solidFill>
            </a:endParaRPr>
          </a:p>
        </p:txBody>
      </p:sp>
      <p:sp>
        <p:nvSpPr>
          <p:cNvPr id="7" name="Title 1">
            <a:extLst>
              <a:ext uri="{FF2B5EF4-FFF2-40B4-BE49-F238E27FC236}">
                <a16:creationId xmlns:a16="http://schemas.microsoft.com/office/drawing/2014/main" id="{0A9B3BD4-213F-42D6-8018-9676A4B9BE59}"/>
              </a:ext>
            </a:extLst>
          </p:cNvPr>
          <p:cNvSpPr>
            <a:spLocks noGrp="1"/>
          </p:cNvSpPr>
          <p:nvPr>
            <p:ph type="title"/>
          </p:nvPr>
        </p:nvSpPr>
        <p:spPr>
          <a:xfrm>
            <a:off x="443372" y="2565731"/>
            <a:ext cx="7956884" cy="1183459"/>
          </a:xfrm>
        </p:spPr>
        <p:txBody>
          <a:bodyPr/>
          <a:lstStyle/>
          <a:p>
            <a:r>
              <a:rPr lang="en-GB" sz="2600" b="0" dirty="0"/>
              <a:t>Network Analysis on Post Trade data: variation in topology and stability of Central nodes and Scale-free Behaviour over time</a:t>
            </a:r>
            <a:endParaRPr lang="it-IT" sz="2600" dirty="0"/>
          </a:p>
        </p:txBody>
      </p:sp>
    </p:spTree>
    <p:extLst>
      <p:ext uri="{BB962C8B-B14F-4D97-AF65-F5344CB8AC3E}">
        <p14:creationId xmlns:p14="http://schemas.microsoft.com/office/powerpoint/2010/main" val="3125259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ETF_S cumulative</a:t>
            </a:r>
            <a:endParaRPr lang="en-GB" dirty="0"/>
          </a:p>
        </p:txBody>
      </p:sp>
      <p:sp>
        <p:nvSpPr>
          <p:cNvPr id="7" name="Rectangle 4">
            <a:extLst>
              <a:ext uri="{FF2B5EF4-FFF2-40B4-BE49-F238E27FC236}">
                <a16:creationId xmlns:a16="http://schemas.microsoft.com/office/drawing/2014/main" id="{E0612037-5607-4455-83CE-1A5309C78C08}"/>
              </a:ext>
            </a:extLst>
          </p:cNvPr>
          <p:cNvSpPr/>
          <p:nvPr/>
        </p:nvSpPr>
        <p:spPr>
          <a:xfrm>
            <a:off x="335360" y="4784955"/>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South Construction, COMP.GARANZIA, Net Venture,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Couple (South Construction, COMP.GARANZIA) and (Advanced Resource Hill, Research Systems Design) continuously switching position</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sp>
        <p:nvSpPr>
          <p:cNvPr id="9" name="Rectangle 4">
            <a:extLst>
              <a:ext uri="{FF2B5EF4-FFF2-40B4-BE49-F238E27FC236}">
                <a16:creationId xmlns:a16="http://schemas.microsoft.com/office/drawing/2014/main" id="{EB6BF584-1AE2-4BC9-9B5D-401713D7C706}"/>
              </a:ext>
            </a:extLst>
          </p:cNvPr>
          <p:cNvSpPr/>
          <p:nvPr/>
        </p:nvSpPr>
        <p:spPr>
          <a:xfrm>
            <a:off x="6099718" y="4736820"/>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are in the same rank for all the period. </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pic>
        <p:nvPicPr>
          <p:cNvPr id="4" name="Immagine 3">
            <a:extLst>
              <a:ext uri="{FF2B5EF4-FFF2-40B4-BE49-F238E27FC236}">
                <a16:creationId xmlns:a16="http://schemas.microsoft.com/office/drawing/2014/main" id="{617EB64D-CC1E-9E48-993C-6BBF58F64B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80729"/>
            <a:ext cx="6096000" cy="3636404"/>
          </a:xfrm>
          <a:prstGeom prst="rect">
            <a:avLst/>
          </a:prstGeom>
        </p:spPr>
      </p:pic>
      <p:pic>
        <p:nvPicPr>
          <p:cNvPr id="8" name="Immagine 7">
            <a:extLst>
              <a:ext uri="{FF2B5EF4-FFF2-40B4-BE49-F238E27FC236}">
                <a16:creationId xmlns:a16="http://schemas.microsoft.com/office/drawing/2014/main" id="{74253521-041F-C54E-830F-66DEC7B55C2E}"/>
              </a:ext>
            </a:extLst>
          </p:cNvPr>
          <p:cNvPicPr>
            <a:picLocks noChangeAspect="1"/>
          </p:cNvPicPr>
          <p:nvPr/>
        </p:nvPicPr>
        <p:blipFill>
          <a:blip r:embed="rId4"/>
          <a:stretch>
            <a:fillRect/>
          </a:stretch>
        </p:blipFill>
        <p:spPr>
          <a:xfrm>
            <a:off x="6096000" y="980728"/>
            <a:ext cx="6096000" cy="3756092"/>
          </a:xfrm>
          <a:prstGeom prst="rect">
            <a:avLst/>
          </a:prstGeom>
        </p:spPr>
      </p:pic>
    </p:spTree>
    <p:extLst>
      <p:ext uri="{BB962C8B-B14F-4D97-AF65-F5344CB8AC3E}">
        <p14:creationId xmlns:p14="http://schemas.microsoft.com/office/powerpoint/2010/main" val="5491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ETF_N cumulative</a:t>
            </a:r>
            <a:endParaRPr lang="en-GB" dirty="0"/>
          </a:p>
        </p:txBody>
      </p:sp>
      <p:sp>
        <p:nvSpPr>
          <p:cNvPr id="9" name="Rectangle 4">
            <a:extLst>
              <a:ext uri="{FF2B5EF4-FFF2-40B4-BE49-F238E27FC236}">
                <a16:creationId xmlns:a16="http://schemas.microsoft.com/office/drawing/2014/main" id="{B0480331-24E5-4646-AC7D-A449300A0AE8}"/>
              </a:ext>
            </a:extLst>
          </p:cNvPr>
          <p:cNvSpPr/>
          <p:nvPr/>
        </p:nvSpPr>
        <p:spPr>
          <a:xfrm>
            <a:off x="335360" y="4784955"/>
            <a:ext cx="537764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Top4: South Construction, Net Venture, Contract Bell, C.COMP.GARANZIA and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sp>
        <p:nvSpPr>
          <p:cNvPr id="10" name="Rectangle 4">
            <a:extLst>
              <a:ext uri="{FF2B5EF4-FFF2-40B4-BE49-F238E27FC236}">
                <a16:creationId xmlns:a16="http://schemas.microsoft.com/office/drawing/2014/main" id="{95E996CD-038E-4581-853A-F7A0E60A2948}"/>
              </a:ext>
            </a:extLst>
          </p:cNvPr>
          <p:cNvSpPr/>
          <p:nvPr/>
        </p:nvSpPr>
        <p:spPr>
          <a:xfrm>
            <a:off x="6099718" y="4736820"/>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South Construction, Contract Bell are in the same rank for all the period. </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pic>
        <p:nvPicPr>
          <p:cNvPr id="6" name="Immagine 5">
            <a:extLst>
              <a:ext uri="{FF2B5EF4-FFF2-40B4-BE49-F238E27FC236}">
                <a16:creationId xmlns:a16="http://schemas.microsoft.com/office/drawing/2014/main" id="{4AF1D06D-704B-7146-8BD1-B75F2F9852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98611"/>
            <a:ext cx="5713006" cy="3156331"/>
          </a:xfrm>
          <a:prstGeom prst="rect">
            <a:avLst/>
          </a:prstGeom>
        </p:spPr>
      </p:pic>
      <p:pic>
        <p:nvPicPr>
          <p:cNvPr id="17" name="Immagine 16">
            <a:extLst>
              <a:ext uri="{FF2B5EF4-FFF2-40B4-BE49-F238E27FC236}">
                <a16:creationId xmlns:a16="http://schemas.microsoft.com/office/drawing/2014/main" id="{74ED6BCE-4225-6444-898D-711A2EE075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205745"/>
            <a:ext cx="6096000" cy="3306057"/>
          </a:xfrm>
          <a:prstGeom prst="rect">
            <a:avLst/>
          </a:prstGeom>
        </p:spPr>
      </p:pic>
    </p:spTree>
    <p:extLst>
      <p:ext uri="{BB962C8B-B14F-4D97-AF65-F5344CB8AC3E}">
        <p14:creationId xmlns:p14="http://schemas.microsoft.com/office/powerpoint/2010/main" val="177278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Funds_S</a:t>
            </a:r>
            <a:r>
              <a:rPr lang="it-IT" dirty="0"/>
              <a:t> cumulative</a:t>
            </a:r>
            <a:endParaRPr lang="en-GB" dirty="0"/>
          </a:p>
        </p:txBody>
      </p:sp>
      <p:sp>
        <p:nvSpPr>
          <p:cNvPr id="7" name="Rectangle 4">
            <a:extLst>
              <a:ext uri="{FF2B5EF4-FFF2-40B4-BE49-F238E27FC236}">
                <a16:creationId xmlns:a16="http://schemas.microsoft.com/office/drawing/2014/main" id="{37A64266-6C51-4DC7-83C9-A25955FE538D}"/>
              </a:ext>
            </a:extLst>
          </p:cNvPr>
          <p:cNvSpPr/>
          <p:nvPr/>
        </p:nvSpPr>
        <p:spPr>
          <a:xfrm>
            <a:off x="335360" y="4698642"/>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CC&amp;G, South Construction, Net Venture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Couple  (CC&amp;G, South Construction) and a bit (Advanced Resource Hill, Research System Design) continuously switching position</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sp>
        <p:nvSpPr>
          <p:cNvPr id="8" name="Rectangle 4">
            <a:extLst>
              <a:ext uri="{FF2B5EF4-FFF2-40B4-BE49-F238E27FC236}">
                <a16:creationId xmlns:a16="http://schemas.microsoft.com/office/drawing/2014/main" id="{9C459D4B-9149-4670-B0FE-B84573C6449F}"/>
              </a:ext>
            </a:extLst>
          </p:cNvPr>
          <p:cNvSpPr/>
          <p:nvPr/>
        </p:nvSpPr>
        <p:spPr>
          <a:xfrm>
            <a:off x="6123603" y="4736820"/>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Monte </a:t>
            </a:r>
            <a:r>
              <a:rPr lang="en-US" dirty="0" err="1">
                <a:solidFill>
                  <a:schemeClr val="tx2"/>
                </a:solidFill>
              </a:rPr>
              <a:t>Titoli</a:t>
            </a:r>
            <a:r>
              <a:rPr lang="en-US" dirty="0">
                <a:solidFill>
                  <a:schemeClr val="tx2"/>
                </a:solidFill>
              </a:rPr>
              <a:t> and South Construction</a:t>
            </a:r>
          </a:p>
          <a:p>
            <a:pPr marL="285750" indent="-285750">
              <a:spcAft>
                <a:spcPts val="0"/>
              </a:spcAft>
              <a:buClr>
                <a:schemeClr val="tx1"/>
              </a:buClr>
              <a:buFont typeface="Arial" panose="020B0604020202020204" pitchFamily="34" charset="0"/>
              <a:buChar char="•"/>
            </a:pPr>
            <a:r>
              <a:rPr lang="en-US" dirty="0">
                <a:solidFill>
                  <a:schemeClr val="tx2"/>
                </a:solidFill>
              </a:rPr>
              <a:t>MT stated as 8</a:t>
            </a:r>
            <a:r>
              <a:rPr lang="en-US" baseline="30000" dirty="0">
                <a:solidFill>
                  <a:schemeClr val="tx2"/>
                </a:solidFill>
              </a:rPr>
              <a:t>th</a:t>
            </a:r>
            <a:r>
              <a:rPr lang="en-US" dirty="0">
                <a:solidFill>
                  <a:schemeClr val="tx2"/>
                </a:solidFill>
              </a:rPr>
              <a:t> to come 2</a:t>
            </a:r>
            <a:r>
              <a:rPr lang="en-US" baseline="30000" dirty="0">
                <a:solidFill>
                  <a:schemeClr val="tx2"/>
                </a:solidFill>
              </a:rPr>
              <a:t>nd</a:t>
            </a:r>
            <a:r>
              <a:rPr lang="en-US" dirty="0">
                <a:solidFill>
                  <a:schemeClr val="tx2"/>
                </a:solidFill>
              </a:rPr>
              <a:t> at the end</a:t>
            </a:r>
          </a:p>
        </p:txBody>
      </p:sp>
      <p:pic>
        <p:nvPicPr>
          <p:cNvPr id="6" name="Immagine 5">
            <a:extLst>
              <a:ext uri="{FF2B5EF4-FFF2-40B4-BE49-F238E27FC236}">
                <a16:creationId xmlns:a16="http://schemas.microsoft.com/office/drawing/2014/main" id="{4586506A-1BAE-A040-936A-97B160A549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5524"/>
            <a:ext cx="5714579" cy="3157200"/>
          </a:xfrm>
          <a:prstGeom prst="rect">
            <a:avLst/>
          </a:prstGeom>
        </p:spPr>
      </p:pic>
      <p:pic>
        <p:nvPicPr>
          <p:cNvPr id="9" name="Immagine 8">
            <a:extLst>
              <a:ext uri="{FF2B5EF4-FFF2-40B4-BE49-F238E27FC236}">
                <a16:creationId xmlns:a16="http://schemas.microsoft.com/office/drawing/2014/main" id="{716B9FC5-780C-324E-B5C9-806210659D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51994" y="1205745"/>
            <a:ext cx="5984011" cy="3306057"/>
          </a:xfrm>
          <a:prstGeom prst="rect">
            <a:avLst/>
          </a:prstGeom>
        </p:spPr>
      </p:pic>
    </p:spTree>
    <p:extLst>
      <p:ext uri="{BB962C8B-B14F-4D97-AF65-F5344CB8AC3E}">
        <p14:creationId xmlns:p14="http://schemas.microsoft.com/office/powerpoint/2010/main" val="147969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Funds_N</a:t>
            </a:r>
            <a:r>
              <a:rPr lang="it-IT" dirty="0"/>
              <a:t> cumulative </a:t>
            </a:r>
            <a:endParaRPr lang="en-GB" dirty="0"/>
          </a:p>
        </p:txBody>
      </p:sp>
      <p:sp>
        <p:nvSpPr>
          <p:cNvPr id="8" name="Rectangle 4">
            <a:extLst>
              <a:ext uri="{FF2B5EF4-FFF2-40B4-BE49-F238E27FC236}">
                <a16:creationId xmlns:a16="http://schemas.microsoft.com/office/drawing/2014/main" id="{EE967B5D-30B2-4917-A7AD-78B001187B7F}"/>
              </a:ext>
            </a:extLst>
          </p:cNvPr>
          <p:cNvSpPr/>
          <p:nvPr/>
        </p:nvSpPr>
        <p:spPr>
          <a:xfrm>
            <a:off x="6123603" y="4736820"/>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Construction, COMP.GARANZIA</a:t>
            </a:r>
          </a:p>
          <a:p>
            <a:pPr marL="285750" indent="-285750">
              <a:spcAft>
                <a:spcPts val="0"/>
              </a:spcAft>
              <a:buClr>
                <a:schemeClr val="tx1"/>
              </a:buClr>
              <a:buFont typeface="Arial" panose="020B0604020202020204" pitchFamily="34" charset="0"/>
              <a:buChar char="•"/>
            </a:pPr>
            <a:r>
              <a:rPr lang="en-US" dirty="0">
                <a:solidFill>
                  <a:schemeClr val="tx2"/>
                </a:solidFill>
              </a:rPr>
              <a:t>As time passing, networks are getting bigger and seem to present more a scale-free behavior.</a:t>
            </a:r>
          </a:p>
        </p:txBody>
      </p:sp>
      <p:sp>
        <p:nvSpPr>
          <p:cNvPr id="10" name="Rectangle 4">
            <a:extLst>
              <a:ext uri="{FF2B5EF4-FFF2-40B4-BE49-F238E27FC236}">
                <a16:creationId xmlns:a16="http://schemas.microsoft.com/office/drawing/2014/main" id="{B9FE4F93-92DB-4774-A879-E54A27B56ADC}"/>
              </a:ext>
            </a:extLst>
          </p:cNvPr>
          <p:cNvSpPr/>
          <p:nvPr/>
        </p:nvSpPr>
        <p:spPr>
          <a:xfrm>
            <a:off x="335360" y="4698642"/>
            <a:ext cx="537764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South Construction, Net Venture, Contract Bell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Couple (CC&amp;G, Advance Resource Hill) first months are continuously switching position</a:t>
            </a:r>
          </a:p>
        </p:txBody>
      </p:sp>
      <p:pic>
        <p:nvPicPr>
          <p:cNvPr id="5" name="Immagine 4">
            <a:extLst>
              <a:ext uri="{FF2B5EF4-FFF2-40B4-BE49-F238E27FC236}">
                <a16:creationId xmlns:a16="http://schemas.microsoft.com/office/drawing/2014/main" id="{591B3C4D-4E99-E84A-BBD9-EB0EDDC44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5525"/>
            <a:ext cx="5713006" cy="3156331"/>
          </a:xfrm>
          <a:prstGeom prst="rect">
            <a:avLst/>
          </a:prstGeom>
        </p:spPr>
      </p:pic>
      <p:pic>
        <p:nvPicPr>
          <p:cNvPr id="7" name="Immagine 6">
            <a:extLst>
              <a:ext uri="{FF2B5EF4-FFF2-40B4-BE49-F238E27FC236}">
                <a16:creationId xmlns:a16="http://schemas.microsoft.com/office/drawing/2014/main" id="{55242DD3-E8AE-C246-80DE-5A5224ECD4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196752"/>
            <a:ext cx="6095999" cy="3306057"/>
          </a:xfrm>
          <a:prstGeom prst="rect">
            <a:avLst/>
          </a:prstGeom>
        </p:spPr>
      </p:pic>
    </p:spTree>
    <p:extLst>
      <p:ext uri="{BB962C8B-B14F-4D97-AF65-F5344CB8AC3E}">
        <p14:creationId xmlns:p14="http://schemas.microsoft.com/office/powerpoint/2010/main" val="8939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Shares_S</a:t>
            </a:r>
            <a:r>
              <a:rPr lang="it-IT" dirty="0"/>
              <a:t> cumulative</a:t>
            </a:r>
            <a:endParaRPr lang="en-GB" dirty="0"/>
          </a:p>
        </p:txBody>
      </p:sp>
      <p:sp>
        <p:nvSpPr>
          <p:cNvPr id="7" name="Rectangle 4">
            <a:extLst>
              <a:ext uri="{FF2B5EF4-FFF2-40B4-BE49-F238E27FC236}">
                <a16:creationId xmlns:a16="http://schemas.microsoft.com/office/drawing/2014/main" id="{1BACA97A-2349-48A1-9210-7321E953FF6C}"/>
              </a:ext>
            </a:extLst>
          </p:cNvPr>
          <p:cNvSpPr/>
          <p:nvPr/>
        </p:nvSpPr>
        <p:spPr>
          <a:xfrm>
            <a:off x="335360" y="4698642"/>
            <a:ext cx="537764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CC&amp;G, South Construction, Net Venture for the major part of the period</a:t>
            </a:r>
          </a:p>
          <a:p>
            <a:pPr marL="285750" indent="-285750">
              <a:spcAft>
                <a:spcPts val="0"/>
              </a:spcAft>
              <a:buClr>
                <a:schemeClr val="tx1"/>
              </a:buClr>
              <a:buFont typeface="Arial" panose="020B0604020202020204" pitchFamily="34" charset="0"/>
              <a:buChar char="•"/>
            </a:pPr>
            <a:r>
              <a:rPr lang="en-US" dirty="0">
                <a:solidFill>
                  <a:schemeClr val="tx2"/>
                </a:solidFill>
              </a:rPr>
              <a:t>West Net Innovation in the period started from last ranks to the reach 3</a:t>
            </a:r>
            <a:r>
              <a:rPr lang="en-US" baseline="30000" dirty="0">
                <a:solidFill>
                  <a:schemeClr val="tx2"/>
                </a:solidFill>
              </a:rPr>
              <a:t>rd</a:t>
            </a:r>
            <a:r>
              <a:rPr lang="en-US" dirty="0">
                <a:solidFill>
                  <a:schemeClr val="tx2"/>
                </a:solidFill>
              </a:rPr>
              <a:t> place</a:t>
            </a:r>
          </a:p>
        </p:txBody>
      </p:sp>
      <p:sp>
        <p:nvSpPr>
          <p:cNvPr id="8" name="Rectangle 4">
            <a:extLst>
              <a:ext uri="{FF2B5EF4-FFF2-40B4-BE49-F238E27FC236}">
                <a16:creationId xmlns:a16="http://schemas.microsoft.com/office/drawing/2014/main" id="{7DB83E25-1EB3-4DA0-8443-D6BC1E5DD420}"/>
              </a:ext>
            </a:extLst>
          </p:cNvPr>
          <p:cNvSpPr/>
          <p:nvPr/>
        </p:nvSpPr>
        <p:spPr>
          <a:xfrm>
            <a:off x="6123603" y="4736820"/>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Top4: Monte </a:t>
            </a:r>
            <a:r>
              <a:rPr lang="en-US" dirty="0" err="1">
                <a:solidFill>
                  <a:schemeClr val="tx2"/>
                </a:solidFill>
              </a:rPr>
              <a:t>Titoli</a:t>
            </a:r>
            <a:r>
              <a:rPr lang="en-US" dirty="0">
                <a:solidFill>
                  <a:schemeClr val="tx2"/>
                </a:solidFill>
              </a:rPr>
              <a:t>, South Construction, Net Venture</a:t>
            </a:r>
          </a:p>
        </p:txBody>
      </p:sp>
      <p:pic>
        <p:nvPicPr>
          <p:cNvPr id="9" name="Immagine 8">
            <a:extLst>
              <a:ext uri="{FF2B5EF4-FFF2-40B4-BE49-F238E27FC236}">
                <a16:creationId xmlns:a16="http://schemas.microsoft.com/office/drawing/2014/main" id="{B80D24ED-22E6-6F41-A19F-D646440393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1" y="1344237"/>
            <a:ext cx="5713006" cy="3098347"/>
          </a:xfrm>
          <a:prstGeom prst="rect">
            <a:avLst/>
          </a:prstGeom>
        </p:spPr>
      </p:pic>
      <p:pic>
        <p:nvPicPr>
          <p:cNvPr id="10" name="Immagine 9">
            <a:extLst>
              <a:ext uri="{FF2B5EF4-FFF2-40B4-BE49-F238E27FC236}">
                <a16:creationId xmlns:a16="http://schemas.microsoft.com/office/drawing/2014/main" id="{ED47BB0A-884D-E24C-9C3D-B502804EB7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64167" y="1205745"/>
            <a:ext cx="5959666" cy="3306057"/>
          </a:xfrm>
          <a:prstGeom prst="rect">
            <a:avLst/>
          </a:prstGeom>
        </p:spPr>
      </p:pic>
    </p:spTree>
    <p:extLst>
      <p:ext uri="{BB962C8B-B14F-4D97-AF65-F5344CB8AC3E}">
        <p14:creationId xmlns:p14="http://schemas.microsoft.com/office/powerpoint/2010/main" val="196989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Shares_N</a:t>
            </a:r>
            <a:r>
              <a:rPr lang="it-IT" dirty="0"/>
              <a:t> cumulative</a:t>
            </a:r>
            <a:endParaRPr lang="en-GB" dirty="0"/>
          </a:p>
        </p:txBody>
      </p:sp>
      <p:sp>
        <p:nvSpPr>
          <p:cNvPr id="5" name="Rectangle 4">
            <a:extLst>
              <a:ext uri="{FF2B5EF4-FFF2-40B4-BE49-F238E27FC236}">
                <a16:creationId xmlns:a16="http://schemas.microsoft.com/office/drawing/2014/main" id="{9F6BC9F4-A673-4C45-82E9-C93294131900}"/>
              </a:ext>
            </a:extLst>
          </p:cNvPr>
          <p:cNvSpPr/>
          <p:nvPr/>
        </p:nvSpPr>
        <p:spPr>
          <a:xfrm>
            <a:off x="335360" y="4784955"/>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South Construction, Research System Design, CC&amp;G</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unstable</a:t>
            </a:r>
          </a:p>
        </p:txBody>
      </p:sp>
      <p:sp>
        <p:nvSpPr>
          <p:cNvPr id="6" name="Rectangle 4">
            <a:extLst>
              <a:ext uri="{FF2B5EF4-FFF2-40B4-BE49-F238E27FC236}">
                <a16:creationId xmlns:a16="http://schemas.microsoft.com/office/drawing/2014/main" id="{41A35D96-81EC-4371-A5EF-6085E9F47AD2}"/>
              </a:ext>
            </a:extLst>
          </p:cNvPr>
          <p:cNvSpPr/>
          <p:nvPr/>
        </p:nvSpPr>
        <p:spPr>
          <a:xfrm>
            <a:off x="6099718" y="4736820"/>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South Construction, Contract Bell</a:t>
            </a:r>
          </a:p>
        </p:txBody>
      </p:sp>
      <p:pic>
        <p:nvPicPr>
          <p:cNvPr id="7" name="Immagine 6">
            <a:extLst>
              <a:ext uri="{FF2B5EF4-FFF2-40B4-BE49-F238E27FC236}">
                <a16:creationId xmlns:a16="http://schemas.microsoft.com/office/drawing/2014/main" id="{D85FA73F-C95E-9A43-B4D9-0356B58E1D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57395"/>
            <a:ext cx="5712326" cy="3110400"/>
          </a:xfrm>
          <a:prstGeom prst="rect">
            <a:avLst/>
          </a:prstGeom>
        </p:spPr>
      </p:pic>
      <p:pic>
        <p:nvPicPr>
          <p:cNvPr id="8" name="Immagine 7">
            <a:extLst>
              <a:ext uri="{FF2B5EF4-FFF2-40B4-BE49-F238E27FC236}">
                <a16:creationId xmlns:a16="http://schemas.microsoft.com/office/drawing/2014/main" id="{470416B5-ACA5-BE44-8C9E-1BB1729395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51994" y="1205745"/>
            <a:ext cx="5984011" cy="3306057"/>
          </a:xfrm>
          <a:prstGeom prst="rect">
            <a:avLst/>
          </a:prstGeom>
        </p:spPr>
      </p:pic>
    </p:spTree>
    <p:extLst>
      <p:ext uri="{BB962C8B-B14F-4D97-AF65-F5344CB8AC3E}">
        <p14:creationId xmlns:p14="http://schemas.microsoft.com/office/powerpoint/2010/main" val="393062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Bonds_S</a:t>
            </a:r>
            <a:r>
              <a:rPr lang="it-IT" dirty="0"/>
              <a:t> cumulative</a:t>
            </a:r>
            <a:endParaRPr lang="en-GB" dirty="0"/>
          </a:p>
        </p:txBody>
      </p:sp>
      <p:sp>
        <p:nvSpPr>
          <p:cNvPr id="5" name="Rectangle 4">
            <a:extLst>
              <a:ext uri="{FF2B5EF4-FFF2-40B4-BE49-F238E27FC236}">
                <a16:creationId xmlns:a16="http://schemas.microsoft.com/office/drawing/2014/main" id="{C4792F94-DB08-4903-9019-2ECEF4049116}"/>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Top4</a:t>
            </a:r>
          </a:p>
        </p:txBody>
      </p:sp>
      <p:sp>
        <p:nvSpPr>
          <p:cNvPr id="6" name="Rectangle 4">
            <a:extLst>
              <a:ext uri="{FF2B5EF4-FFF2-40B4-BE49-F238E27FC236}">
                <a16:creationId xmlns:a16="http://schemas.microsoft.com/office/drawing/2014/main" id="{6358733A-22FC-407F-976B-B64BA7150313}"/>
              </a:ext>
            </a:extLst>
          </p:cNvPr>
          <p:cNvSpPr/>
          <p:nvPr/>
        </p:nvSpPr>
        <p:spPr>
          <a:xfrm>
            <a:off x="6099718" y="4736820"/>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7" name="Immagine 6">
            <a:extLst>
              <a:ext uri="{FF2B5EF4-FFF2-40B4-BE49-F238E27FC236}">
                <a16:creationId xmlns:a16="http://schemas.microsoft.com/office/drawing/2014/main" id="{B7FB3F93-8A78-884F-AA6B-2B71A98D64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39393"/>
            <a:ext cx="5713006" cy="3110770"/>
          </a:xfrm>
          <a:prstGeom prst="rect">
            <a:avLst/>
          </a:prstGeom>
        </p:spPr>
      </p:pic>
      <p:pic>
        <p:nvPicPr>
          <p:cNvPr id="8" name="Immagine 7">
            <a:extLst>
              <a:ext uri="{FF2B5EF4-FFF2-40B4-BE49-F238E27FC236}">
                <a16:creationId xmlns:a16="http://schemas.microsoft.com/office/drawing/2014/main" id="{A781817D-B573-0945-9CFA-3E94CBDCDB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05745"/>
            <a:ext cx="6071654" cy="3306057"/>
          </a:xfrm>
          <a:prstGeom prst="rect">
            <a:avLst/>
          </a:prstGeom>
        </p:spPr>
      </p:pic>
    </p:spTree>
    <p:extLst>
      <p:ext uri="{BB962C8B-B14F-4D97-AF65-F5344CB8AC3E}">
        <p14:creationId xmlns:p14="http://schemas.microsoft.com/office/powerpoint/2010/main" val="36472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Bonds_N</a:t>
            </a:r>
            <a:r>
              <a:rPr lang="it-IT" dirty="0"/>
              <a:t> cumulative</a:t>
            </a:r>
            <a:endParaRPr lang="en-GB" dirty="0"/>
          </a:p>
        </p:txBody>
      </p:sp>
      <p:sp>
        <p:nvSpPr>
          <p:cNvPr id="6" name="Rectangle 5">
            <a:extLst>
              <a:ext uri="{FF2B5EF4-FFF2-40B4-BE49-F238E27FC236}">
                <a16:creationId xmlns:a16="http://schemas.microsoft.com/office/drawing/2014/main" id="{FF54B0EC-D56A-44A8-8712-0C1EB1859DFA}"/>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7" name="Rectangle 6">
            <a:extLst>
              <a:ext uri="{FF2B5EF4-FFF2-40B4-BE49-F238E27FC236}">
                <a16:creationId xmlns:a16="http://schemas.microsoft.com/office/drawing/2014/main" id="{3F7D76B5-1B0C-4160-B248-37CD4EB96572}"/>
              </a:ext>
            </a:extLst>
          </p:cNvPr>
          <p:cNvSpPr/>
          <p:nvPr/>
        </p:nvSpPr>
        <p:spPr>
          <a:xfrm>
            <a:off x="6564052" y="478888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8" name="Immagine 7">
            <a:extLst>
              <a:ext uri="{FF2B5EF4-FFF2-40B4-BE49-F238E27FC236}">
                <a16:creationId xmlns:a16="http://schemas.microsoft.com/office/drawing/2014/main" id="{65F92758-16BA-1842-AA39-C7EF6892E7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39393"/>
            <a:ext cx="5713006" cy="3110770"/>
          </a:xfrm>
          <a:prstGeom prst="rect">
            <a:avLst/>
          </a:prstGeom>
        </p:spPr>
      </p:pic>
      <p:pic>
        <p:nvPicPr>
          <p:cNvPr id="9" name="Immagine 8">
            <a:extLst>
              <a:ext uri="{FF2B5EF4-FFF2-40B4-BE49-F238E27FC236}">
                <a16:creationId xmlns:a16="http://schemas.microsoft.com/office/drawing/2014/main" id="{0543B27D-3ED3-CC4B-AF1E-5940F27BE9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05745"/>
            <a:ext cx="6071654" cy="3306057"/>
          </a:xfrm>
          <a:prstGeom prst="rect">
            <a:avLst/>
          </a:prstGeom>
        </p:spPr>
      </p:pic>
    </p:spTree>
    <p:extLst>
      <p:ext uri="{BB962C8B-B14F-4D97-AF65-F5344CB8AC3E}">
        <p14:creationId xmlns:p14="http://schemas.microsoft.com/office/powerpoint/2010/main" val="421479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Bonds_S</a:t>
            </a:r>
            <a:r>
              <a:rPr lang="it-IT" dirty="0"/>
              <a:t> cumulative</a:t>
            </a:r>
            <a:endParaRPr lang="en-GB" dirty="0"/>
          </a:p>
        </p:txBody>
      </p:sp>
      <p:sp>
        <p:nvSpPr>
          <p:cNvPr id="5" name="Rectangle 4">
            <a:extLst>
              <a:ext uri="{FF2B5EF4-FFF2-40B4-BE49-F238E27FC236}">
                <a16:creationId xmlns:a16="http://schemas.microsoft.com/office/drawing/2014/main" id="{32F56639-26FC-4646-9E5E-5A26F81F2458}"/>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t>
            </a:r>
          </a:p>
        </p:txBody>
      </p:sp>
      <p:sp>
        <p:nvSpPr>
          <p:cNvPr id="6" name="Rectangle 5">
            <a:extLst>
              <a:ext uri="{FF2B5EF4-FFF2-40B4-BE49-F238E27FC236}">
                <a16:creationId xmlns:a16="http://schemas.microsoft.com/office/drawing/2014/main" id="{A96EBB4D-8256-466E-9FEE-ECD9E1E91DA7}"/>
              </a:ext>
            </a:extLst>
          </p:cNvPr>
          <p:cNvSpPr/>
          <p:nvPr/>
        </p:nvSpPr>
        <p:spPr>
          <a:xfrm>
            <a:off x="6564052" y="478888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t>
            </a:r>
          </a:p>
        </p:txBody>
      </p:sp>
      <p:pic>
        <p:nvPicPr>
          <p:cNvPr id="7" name="Immagine 6">
            <a:extLst>
              <a:ext uri="{FF2B5EF4-FFF2-40B4-BE49-F238E27FC236}">
                <a16:creationId xmlns:a16="http://schemas.microsoft.com/office/drawing/2014/main" id="{FB56C1AB-9345-E343-8E1B-54A19F24E5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 y="1339546"/>
            <a:ext cx="5713006" cy="3110770"/>
          </a:xfrm>
          <a:prstGeom prst="rect">
            <a:avLst/>
          </a:prstGeom>
        </p:spPr>
      </p:pic>
      <p:pic>
        <p:nvPicPr>
          <p:cNvPr id="12" name="Immagine 11">
            <a:extLst>
              <a:ext uri="{FF2B5EF4-FFF2-40B4-BE49-F238E27FC236}">
                <a16:creationId xmlns:a16="http://schemas.microsoft.com/office/drawing/2014/main" id="{386792F9-DAF0-7647-ACE9-B33084D9A7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42256" y="1205745"/>
            <a:ext cx="6003487" cy="3306057"/>
          </a:xfrm>
          <a:prstGeom prst="rect">
            <a:avLst/>
          </a:prstGeom>
        </p:spPr>
      </p:pic>
    </p:spTree>
    <p:extLst>
      <p:ext uri="{BB962C8B-B14F-4D97-AF65-F5344CB8AC3E}">
        <p14:creationId xmlns:p14="http://schemas.microsoft.com/office/powerpoint/2010/main" val="27796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Bonds_N</a:t>
            </a:r>
            <a:r>
              <a:rPr lang="it-IT" dirty="0"/>
              <a:t> cumulative</a:t>
            </a:r>
            <a:endParaRPr lang="en-GB" dirty="0"/>
          </a:p>
        </p:txBody>
      </p:sp>
      <p:sp>
        <p:nvSpPr>
          <p:cNvPr id="5" name="Rectangle 4">
            <a:extLst>
              <a:ext uri="{FF2B5EF4-FFF2-40B4-BE49-F238E27FC236}">
                <a16:creationId xmlns:a16="http://schemas.microsoft.com/office/drawing/2014/main" id="{7D0BB2CC-9536-46CA-B993-FC25727D0F72}"/>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t>
            </a:r>
          </a:p>
        </p:txBody>
      </p:sp>
      <p:sp>
        <p:nvSpPr>
          <p:cNvPr id="6" name="Rectangle 5">
            <a:extLst>
              <a:ext uri="{FF2B5EF4-FFF2-40B4-BE49-F238E27FC236}">
                <a16:creationId xmlns:a16="http://schemas.microsoft.com/office/drawing/2014/main" id="{D3430BB2-385F-4949-8A83-9A9B03818B60}"/>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7" name="Immagine 6">
            <a:extLst>
              <a:ext uri="{FF2B5EF4-FFF2-40B4-BE49-F238E27FC236}">
                <a16:creationId xmlns:a16="http://schemas.microsoft.com/office/drawing/2014/main" id="{DBC1AF8F-3A06-654F-A517-6F61D900D9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36" y="1446382"/>
            <a:ext cx="5713006" cy="3071362"/>
          </a:xfrm>
          <a:prstGeom prst="rect">
            <a:avLst/>
          </a:prstGeom>
        </p:spPr>
      </p:pic>
      <p:pic>
        <p:nvPicPr>
          <p:cNvPr id="8" name="Immagine 7">
            <a:extLst>
              <a:ext uri="{FF2B5EF4-FFF2-40B4-BE49-F238E27FC236}">
                <a16:creationId xmlns:a16="http://schemas.microsoft.com/office/drawing/2014/main" id="{6A515B5E-22A6-D941-8FB0-89A53B44B7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3630" y="1208715"/>
            <a:ext cx="6071654" cy="3306057"/>
          </a:xfrm>
          <a:prstGeom prst="rect">
            <a:avLst/>
          </a:prstGeom>
        </p:spPr>
      </p:pic>
    </p:spTree>
    <p:extLst>
      <p:ext uri="{BB962C8B-B14F-4D97-AF65-F5344CB8AC3E}">
        <p14:creationId xmlns:p14="http://schemas.microsoft.com/office/powerpoint/2010/main" val="262102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it-IT" dirty="0"/>
              <a:t>Agenda</a:t>
            </a:r>
            <a:endParaRPr lang="en-GB" dirty="0"/>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690035" y="1166799"/>
            <a:ext cx="10807698" cy="3234309"/>
          </a:xfrm>
        </p:spPr>
        <p:txBody>
          <a:bodyPr/>
          <a:lstStyle/>
          <a:p>
            <a:pPr marL="0" indent="0" algn="just">
              <a:spcAft>
                <a:spcPts val="1200"/>
              </a:spcAft>
            </a:pPr>
            <a:r>
              <a:rPr lang="en-GB" sz="1600" b="0" dirty="0">
                <a:latin typeface="Verdana" panose="020B0604030504040204" pitchFamily="34" charset="0"/>
                <a:ea typeface="Verdana" panose="020B0604030504040204" pitchFamily="34" charset="0"/>
              </a:rPr>
              <a:t>The aim of the study is the construction of Social Networks from Post trade Settlement Instructions from TARGET2-Securities (T2S). </a:t>
            </a:r>
          </a:p>
          <a:p>
            <a:pPr marL="0" indent="0" algn="just">
              <a:spcAft>
                <a:spcPts val="1200"/>
              </a:spcAft>
            </a:pPr>
            <a:r>
              <a:rPr lang="en-GB" sz="1600" b="0" dirty="0">
                <a:latin typeface="Verdana" panose="020B0604030504040204" pitchFamily="34" charset="0"/>
                <a:ea typeface="Verdana" panose="020B0604030504040204" pitchFamily="34" charset="0"/>
              </a:rPr>
              <a:t>The study can be divided in two main Network constructions:</a:t>
            </a:r>
          </a:p>
          <a:p>
            <a:pPr marL="285750" indent="-285750" algn="just">
              <a:spcAft>
                <a:spcPts val="1200"/>
              </a:spcAft>
              <a:buFontTx/>
              <a:buChar char="-"/>
            </a:pPr>
            <a:r>
              <a:rPr lang="en-GB" sz="1600" dirty="0">
                <a:latin typeface="Verdana" panose="020B0604030504040204" pitchFamily="34" charset="0"/>
                <a:ea typeface="Verdana" panose="020B0604030504040204" pitchFamily="34" charset="0"/>
              </a:rPr>
              <a:t>Monthly</a:t>
            </a:r>
            <a:r>
              <a:rPr lang="en-GB" sz="1600" b="0" dirty="0">
                <a:latin typeface="Verdana" panose="020B0604030504040204" pitchFamily="34" charset="0"/>
                <a:ea typeface="Verdana" panose="020B0604030504040204" pitchFamily="34" charset="0"/>
              </a:rPr>
              <a:t> </a:t>
            </a:r>
            <a:r>
              <a:rPr lang="en-GB" sz="1600" b="0" u="sng" dirty="0">
                <a:latin typeface="Verdana" panose="020B0604030504040204" pitchFamily="34" charset="0"/>
                <a:ea typeface="Verdana" panose="020B0604030504040204" pitchFamily="34" charset="0"/>
              </a:rPr>
              <a:t>cumulative</a:t>
            </a:r>
            <a:r>
              <a:rPr lang="en-GB" sz="1600" b="0" dirty="0">
                <a:latin typeface="Verdana" panose="020B0604030504040204" pitchFamily="34" charset="0"/>
                <a:ea typeface="Verdana" panose="020B0604030504040204" pitchFamily="34" charset="0"/>
              </a:rPr>
              <a:t> and </a:t>
            </a:r>
            <a:r>
              <a:rPr lang="en-GB" sz="1600" b="0" u="sng" dirty="0">
                <a:latin typeface="Verdana" panose="020B0604030504040204" pitchFamily="34" charset="0"/>
                <a:ea typeface="Verdana" panose="020B0604030504040204" pitchFamily="34" charset="0"/>
              </a:rPr>
              <a:t>noncumulative</a:t>
            </a:r>
            <a:r>
              <a:rPr lang="en-GB" sz="1600" b="0" dirty="0">
                <a:latin typeface="Verdana" panose="020B0604030504040204" pitchFamily="34" charset="0"/>
                <a:ea typeface="Verdana" panose="020B0604030504040204" pitchFamily="34" charset="0"/>
              </a:rPr>
              <a:t> Networks:</a:t>
            </a:r>
          </a:p>
          <a:p>
            <a:pPr marL="554046" lvl="3" indent="-285750" algn="just">
              <a:spcAft>
                <a:spcPts val="1200"/>
              </a:spcAft>
              <a:buFontTx/>
              <a:buChar char="-"/>
            </a:pPr>
            <a:r>
              <a:rPr lang="en-GB" sz="1399" b="0" dirty="0">
                <a:latin typeface="Verdana" panose="020B0604030504040204" pitchFamily="34" charset="0"/>
                <a:ea typeface="Verdana" panose="020B0604030504040204" pitchFamily="34" charset="0"/>
              </a:rPr>
              <a:t>The identication over time of a Scale-free behaviour</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Definition of a </a:t>
            </a:r>
            <a:r>
              <a:rPr lang="en-GB" sz="1399" b="0" dirty="0">
                <a:latin typeface="Verdana" panose="020B0604030504040204" pitchFamily="34" charset="0"/>
                <a:ea typeface="Verdana" panose="020B0604030504040204" pitchFamily="34" charset="0"/>
              </a:rPr>
              <a:t>ranking for the most central</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Networks resiliency analysis is performed using random and targeted attacks.</a:t>
            </a:r>
            <a:endParaRPr lang="en-US" sz="1399" dirty="0">
              <a:latin typeface="Verdana" panose="020B0604030504040204" pitchFamily="34" charset="0"/>
              <a:ea typeface="Verdana" panose="020B0604030504040204" pitchFamily="34" charset="0"/>
            </a:endParaRPr>
          </a:p>
          <a:p>
            <a:pPr marL="285750" indent="-285750" algn="just">
              <a:spcAft>
                <a:spcPts val="1200"/>
              </a:spcAft>
              <a:buFontTx/>
              <a:buChar char="-"/>
            </a:pPr>
            <a:endParaRPr lang="en-GB" sz="1600" b="0" dirty="0">
              <a:latin typeface="Verdana" panose="020B0604030504040204" pitchFamily="34" charset="0"/>
              <a:ea typeface="Verdana" panose="020B0604030504040204" pitchFamily="34" charset="0"/>
            </a:endParaRPr>
          </a:p>
          <a:p>
            <a:pPr marL="285750" indent="-285750" algn="just">
              <a:spcAft>
                <a:spcPts val="1200"/>
              </a:spcAft>
              <a:buFontTx/>
              <a:buChar char="-"/>
            </a:pPr>
            <a:r>
              <a:rPr lang="en-GB" sz="1600" dirty="0">
                <a:latin typeface="Verdana" panose="020B0604030504040204" pitchFamily="34" charset="0"/>
                <a:ea typeface="Verdana" panose="020B0604030504040204" pitchFamily="34" charset="0"/>
              </a:rPr>
              <a:t>Daily</a:t>
            </a:r>
            <a:r>
              <a:rPr lang="en-GB" sz="1600" b="0" dirty="0">
                <a:latin typeface="Verdana" panose="020B0604030504040204" pitchFamily="34" charset="0"/>
                <a:ea typeface="Verdana" panose="020B0604030504040204" pitchFamily="34" charset="0"/>
              </a:rPr>
              <a:t> Networks:</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Two Case-Studies of disruptive events:</a:t>
            </a:r>
          </a:p>
          <a:p>
            <a:pPr marL="746141" lvl="4" indent="-285750" algn="just">
              <a:spcAft>
                <a:spcPts val="1200"/>
              </a:spcAft>
              <a:buFontTx/>
              <a:buChar char="-"/>
            </a:pPr>
            <a:r>
              <a:rPr lang="en-GB" sz="1400" dirty="0">
                <a:latin typeface="Verdana" panose="020B0604030504040204" pitchFamily="34" charset="0"/>
                <a:ea typeface="Verdana" panose="020B0604030504040204" pitchFamily="34" charset="0"/>
              </a:rPr>
              <a:t>COVID19</a:t>
            </a:r>
          </a:p>
          <a:p>
            <a:pPr marL="746141" lvl="4" indent="-285750" algn="just">
              <a:spcAft>
                <a:spcPts val="1200"/>
              </a:spcAft>
              <a:buFontTx/>
              <a:buChar char="-"/>
            </a:pPr>
            <a:r>
              <a:rPr lang="en-GB" sz="1400" b="0" dirty="0">
                <a:latin typeface="Verdana" panose="020B0604030504040204" pitchFamily="34" charset="0"/>
                <a:ea typeface="Verdana" panose="020B0604030504040204" pitchFamily="34" charset="0"/>
              </a:rPr>
              <a:t>BTP Italia and BTP F</a:t>
            </a:r>
            <a:r>
              <a:rPr lang="en-GB" sz="1400" dirty="0">
                <a:latin typeface="Verdana" panose="020B0604030504040204" pitchFamily="34" charset="0"/>
                <a:ea typeface="Verdana" panose="020B0604030504040204" pitchFamily="34" charset="0"/>
              </a:rPr>
              <a:t>utura emissions</a:t>
            </a:r>
            <a:endParaRPr lang="en-GB" sz="1399" b="0" dirty="0">
              <a:latin typeface="Verdana" panose="020B0604030504040204" pitchFamily="34" charset="0"/>
              <a:ea typeface="Verdana" panose="020B0604030504040204" pitchFamily="34" charset="0"/>
            </a:endParaRPr>
          </a:p>
          <a:p>
            <a:pPr marL="0" indent="0" algn="just">
              <a:lnSpc>
                <a:spcPct val="200000"/>
              </a:lnSpc>
              <a:spcAft>
                <a:spcPts val="1200"/>
              </a:spcAft>
              <a:buClr>
                <a:schemeClr val="tx1"/>
              </a:buClr>
            </a:pPr>
            <a:endParaRPr lang="en-US" sz="16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25250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Most</a:t>
            </a:r>
            <a:r>
              <a:rPr lang="it-IT" dirty="0"/>
              <a:t> common Central </a:t>
            </a:r>
            <a:r>
              <a:rPr lang="it-IT" dirty="0" err="1"/>
              <a:t>Nodes</a:t>
            </a:r>
            <a:r>
              <a:rPr lang="it-IT" dirty="0"/>
              <a:t> - </a:t>
            </a:r>
            <a:r>
              <a:rPr lang="it-IT" dirty="0" err="1"/>
              <a:t>monthly</a:t>
            </a:r>
            <a:endParaRPr lang="en-GB" dirty="0"/>
          </a:p>
        </p:txBody>
      </p:sp>
      <p:sp>
        <p:nvSpPr>
          <p:cNvPr id="5" name="Rectangle 4">
            <a:extLst>
              <a:ext uri="{FF2B5EF4-FFF2-40B4-BE49-F238E27FC236}">
                <a16:creationId xmlns:a16="http://schemas.microsoft.com/office/drawing/2014/main" id="{BDE69398-CE59-4652-9573-EF7DC8DABC07}"/>
              </a:ext>
            </a:extLst>
          </p:cNvPr>
          <p:cNvSpPr/>
          <p:nvPr/>
        </p:nvSpPr>
        <p:spPr>
          <a:xfrm>
            <a:off x="314332" y="1484784"/>
            <a:ext cx="4837155" cy="44627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South Construction, Net Venture, CC&amp;G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400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Contract Bell, Application Data Resource and West Net Innovation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200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4" name="Immagine 3">
            <a:extLst>
              <a:ext uri="{FF2B5EF4-FFF2-40B4-BE49-F238E27FC236}">
                <a16:creationId xmlns:a16="http://schemas.microsoft.com/office/drawing/2014/main" id="{AD36D2DE-A5BA-504D-9527-0ABE8FEB3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695" y="944724"/>
            <a:ext cx="5329837" cy="5748098"/>
          </a:xfrm>
          <a:prstGeom prst="rect">
            <a:avLst/>
          </a:prstGeom>
        </p:spPr>
      </p:pic>
    </p:spTree>
    <p:extLst>
      <p:ext uri="{BB962C8B-B14F-4D97-AF65-F5344CB8AC3E}">
        <p14:creationId xmlns:p14="http://schemas.microsoft.com/office/powerpoint/2010/main" val="231031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ETF_S </a:t>
            </a:r>
            <a:r>
              <a:rPr lang="it-IT" dirty="0" err="1"/>
              <a:t>monthly</a:t>
            </a:r>
            <a:endParaRPr lang="en-GB" dirty="0"/>
          </a:p>
        </p:txBody>
      </p:sp>
      <p:sp>
        <p:nvSpPr>
          <p:cNvPr id="6" name="Rectangle 5">
            <a:extLst>
              <a:ext uri="{FF2B5EF4-FFF2-40B4-BE49-F238E27FC236}">
                <a16:creationId xmlns:a16="http://schemas.microsoft.com/office/drawing/2014/main" id="{B4D4A82A-A772-459A-A21F-3A3ED04EC318}"/>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7" name="Rectangle 6">
            <a:extLst>
              <a:ext uri="{FF2B5EF4-FFF2-40B4-BE49-F238E27FC236}">
                <a16:creationId xmlns:a16="http://schemas.microsoft.com/office/drawing/2014/main" id="{43EEF6B4-99EC-4E93-BF72-AB40A42F6CDE}"/>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99607B0F-4D53-F84C-8BDE-F4AC4546A2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340" y="1357768"/>
            <a:ext cx="5713006" cy="3098347"/>
          </a:xfrm>
          <a:prstGeom prst="rect">
            <a:avLst/>
          </a:prstGeom>
        </p:spPr>
      </p:pic>
      <p:pic>
        <p:nvPicPr>
          <p:cNvPr id="8" name="Immagine 7">
            <a:extLst>
              <a:ext uri="{FF2B5EF4-FFF2-40B4-BE49-F238E27FC236}">
                <a16:creationId xmlns:a16="http://schemas.microsoft.com/office/drawing/2014/main" id="{3865DC5F-4A35-8540-9A7C-B37BE284A5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275429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ETF_N </a:t>
            </a:r>
            <a:r>
              <a:rPr lang="it-IT" dirty="0" err="1"/>
              <a:t>monthly</a:t>
            </a:r>
            <a:endParaRPr lang="en-GB" dirty="0"/>
          </a:p>
        </p:txBody>
      </p:sp>
      <p:sp>
        <p:nvSpPr>
          <p:cNvPr id="7" name="Rectangle 6">
            <a:extLst>
              <a:ext uri="{FF2B5EF4-FFF2-40B4-BE49-F238E27FC236}">
                <a16:creationId xmlns:a16="http://schemas.microsoft.com/office/drawing/2014/main" id="{B1D8EA75-6ABA-4DAE-90FC-F14BAD8FF014}"/>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F5728BAC-633C-4BDD-B097-7FDAFF1C6CF8}"/>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F38A1F22-C572-504A-A4F8-0FCBCB8863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353256"/>
            <a:ext cx="5712371" cy="3034976"/>
          </a:xfrm>
          <a:prstGeom prst="rect">
            <a:avLst/>
          </a:prstGeom>
        </p:spPr>
      </p:pic>
      <p:pic>
        <p:nvPicPr>
          <p:cNvPr id="6" name="Immagine 5">
            <a:extLst>
              <a:ext uri="{FF2B5EF4-FFF2-40B4-BE49-F238E27FC236}">
                <a16:creationId xmlns:a16="http://schemas.microsoft.com/office/drawing/2014/main" id="{7D00A692-3E9C-7A47-A022-F4535A392F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284246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Shares_S</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15A30F17-66F4-4FF4-A674-DD3CC5B3A78B}"/>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0014B8B5-DDBA-445B-ACC8-2D2293E81367}"/>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B27ECE6E-D5B1-CB43-AA25-41CAB35EF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21765"/>
            <a:ext cx="5713006" cy="3098347"/>
          </a:xfrm>
          <a:prstGeom prst="rect">
            <a:avLst/>
          </a:prstGeom>
        </p:spPr>
      </p:pic>
      <p:pic>
        <p:nvPicPr>
          <p:cNvPr id="6" name="Immagine 5">
            <a:extLst>
              <a:ext uri="{FF2B5EF4-FFF2-40B4-BE49-F238E27FC236}">
                <a16:creationId xmlns:a16="http://schemas.microsoft.com/office/drawing/2014/main" id="{BF660C32-038E-E846-B5A8-723ACE67DF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05744"/>
            <a:ext cx="6082568" cy="3311999"/>
          </a:xfrm>
          <a:prstGeom prst="rect">
            <a:avLst/>
          </a:prstGeom>
        </p:spPr>
      </p:pic>
    </p:spTree>
    <p:extLst>
      <p:ext uri="{BB962C8B-B14F-4D97-AF65-F5344CB8AC3E}">
        <p14:creationId xmlns:p14="http://schemas.microsoft.com/office/powerpoint/2010/main" val="42101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Share_N</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D2D92E45-8309-477F-812C-C520DCA5F49A}"/>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FBA5E581-AF33-4699-9DF9-D0055026AE08}"/>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A503A523-E504-A34F-A77E-1489F29693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209127"/>
            <a:ext cx="5712371" cy="3323234"/>
          </a:xfrm>
          <a:prstGeom prst="rect">
            <a:avLst/>
          </a:prstGeom>
        </p:spPr>
      </p:pic>
      <p:pic>
        <p:nvPicPr>
          <p:cNvPr id="6" name="Immagine 5">
            <a:extLst>
              <a:ext uri="{FF2B5EF4-FFF2-40B4-BE49-F238E27FC236}">
                <a16:creationId xmlns:a16="http://schemas.microsoft.com/office/drawing/2014/main" id="{FC40E2D1-4345-DD41-B5E1-133F97BEB4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37580" y="1205744"/>
            <a:ext cx="5823754" cy="3312000"/>
          </a:xfrm>
          <a:prstGeom prst="rect">
            <a:avLst/>
          </a:prstGeom>
        </p:spPr>
      </p:pic>
    </p:spTree>
    <p:extLst>
      <p:ext uri="{BB962C8B-B14F-4D97-AF65-F5344CB8AC3E}">
        <p14:creationId xmlns:p14="http://schemas.microsoft.com/office/powerpoint/2010/main" val="112763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Funds_S</a:t>
            </a:r>
            <a:r>
              <a:rPr lang="it-IT" dirty="0"/>
              <a:t> cumulative</a:t>
            </a:r>
            <a:endParaRPr lang="en-GB" dirty="0"/>
          </a:p>
        </p:txBody>
      </p:sp>
      <p:sp>
        <p:nvSpPr>
          <p:cNvPr id="7" name="Rectangle 6">
            <a:extLst>
              <a:ext uri="{FF2B5EF4-FFF2-40B4-BE49-F238E27FC236}">
                <a16:creationId xmlns:a16="http://schemas.microsoft.com/office/drawing/2014/main" id="{A093C70F-9F3A-4218-990B-5DC44A9951BF}"/>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DB691640-F07B-4FC9-9774-D6FE40609B21}"/>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A57254DB-28BE-6349-85A2-B1BA2F4FAC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21764"/>
            <a:ext cx="5713006" cy="3098347"/>
          </a:xfrm>
          <a:prstGeom prst="rect">
            <a:avLst/>
          </a:prstGeom>
        </p:spPr>
      </p:pic>
      <p:pic>
        <p:nvPicPr>
          <p:cNvPr id="6" name="Immagine 5">
            <a:extLst>
              <a:ext uri="{FF2B5EF4-FFF2-40B4-BE49-F238E27FC236}">
                <a16:creationId xmlns:a16="http://schemas.microsoft.com/office/drawing/2014/main" id="{5D3505F3-F269-714F-AAA3-89C5532231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235313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Funds_N</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30239E03-FAFA-4EE8-9736-3E4DA53E2D1F}"/>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6C461331-B3FC-4A07-8857-468DF170FBCB}"/>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85EDB119-D553-2743-A902-9E54C7AB58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21764"/>
            <a:ext cx="5713006" cy="3098347"/>
          </a:xfrm>
          <a:prstGeom prst="rect">
            <a:avLst/>
          </a:prstGeom>
        </p:spPr>
      </p:pic>
      <p:pic>
        <p:nvPicPr>
          <p:cNvPr id="6" name="Immagine 5">
            <a:extLst>
              <a:ext uri="{FF2B5EF4-FFF2-40B4-BE49-F238E27FC236}">
                <a16:creationId xmlns:a16="http://schemas.microsoft.com/office/drawing/2014/main" id="{6F39D0CD-EB20-D241-8DD7-6165B65BF4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151709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Bonds_S</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C914AAC6-689E-4CEB-A584-386FF9A31131}"/>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8A646A0B-E570-4F94-AA51-24D116A2A8D2}"/>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491A4688-244C-F14D-8ECA-A45E996D3A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80976"/>
            <a:ext cx="5713006" cy="3179923"/>
          </a:xfrm>
          <a:prstGeom prst="rect">
            <a:avLst/>
          </a:prstGeom>
        </p:spPr>
      </p:pic>
      <p:pic>
        <p:nvPicPr>
          <p:cNvPr id="6" name="Immagine 5">
            <a:extLst>
              <a:ext uri="{FF2B5EF4-FFF2-40B4-BE49-F238E27FC236}">
                <a16:creationId xmlns:a16="http://schemas.microsoft.com/office/drawing/2014/main" id="{B8E7BF18-5984-1E4A-A967-F283AAB1F9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42317" y="1205744"/>
            <a:ext cx="6014279" cy="3312000"/>
          </a:xfrm>
          <a:prstGeom prst="rect">
            <a:avLst/>
          </a:prstGeom>
        </p:spPr>
      </p:pic>
    </p:spTree>
    <p:extLst>
      <p:ext uri="{BB962C8B-B14F-4D97-AF65-F5344CB8AC3E}">
        <p14:creationId xmlns:p14="http://schemas.microsoft.com/office/powerpoint/2010/main" val="42106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Bonds_N</a:t>
            </a:r>
            <a:r>
              <a:rPr lang="it-IT" dirty="0"/>
              <a:t> </a:t>
            </a:r>
            <a:r>
              <a:rPr lang="it-IT" dirty="0" err="1"/>
              <a:t>monthly</a:t>
            </a:r>
            <a:endParaRPr lang="en-GB" dirty="0"/>
          </a:p>
        </p:txBody>
      </p:sp>
      <p:pic>
        <p:nvPicPr>
          <p:cNvPr id="4" name="Immagine 3">
            <a:extLst>
              <a:ext uri="{FF2B5EF4-FFF2-40B4-BE49-F238E27FC236}">
                <a16:creationId xmlns:a16="http://schemas.microsoft.com/office/drawing/2014/main" id="{FE402E98-6D9A-F844-9A65-8DACBED2E6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580" y="1124744"/>
            <a:ext cx="4981846" cy="3492388"/>
          </a:xfrm>
          <a:prstGeom prst="rect">
            <a:avLst/>
          </a:prstGeom>
        </p:spPr>
      </p:pic>
      <p:pic>
        <p:nvPicPr>
          <p:cNvPr id="5" name="Immagine 4">
            <a:extLst>
              <a:ext uri="{FF2B5EF4-FFF2-40B4-BE49-F238E27FC236}">
                <a16:creationId xmlns:a16="http://schemas.microsoft.com/office/drawing/2014/main" id="{5469AE60-8AAD-4340-BAB1-80B37F63B2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8329" y="1205744"/>
            <a:ext cx="5842256" cy="3312000"/>
          </a:xfrm>
          <a:prstGeom prst="rect">
            <a:avLst/>
          </a:prstGeom>
        </p:spPr>
      </p:pic>
    </p:spTree>
    <p:extLst>
      <p:ext uri="{BB962C8B-B14F-4D97-AF65-F5344CB8AC3E}">
        <p14:creationId xmlns:p14="http://schemas.microsoft.com/office/powerpoint/2010/main" val="374944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Bonds_S</a:t>
            </a:r>
            <a:r>
              <a:rPr lang="it-IT" dirty="0"/>
              <a:t> </a:t>
            </a:r>
            <a:r>
              <a:rPr lang="it-IT" dirty="0" err="1"/>
              <a:t>monthly</a:t>
            </a:r>
            <a:endParaRPr lang="en-GB" dirty="0"/>
          </a:p>
        </p:txBody>
      </p:sp>
      <p:sp>
        <p:nvSpPr>
          <p:cNvPr id="8" name="Rectangle 7">
            <a:extLst>
              <a:ext uri="{FF2B5EF4-FFF2-40B4-BE49-F238E27FC236}">
                <a16:creationId xmlns:a16="http://schemas.microsoft.com/office/drawing/2014/main" id="{AE771EF4-D35A-4CEB-A626-D8B9A9ED5B1D}"/>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9" name="Rectangle 8">
            <a:extLst>
              <a:ext uri="{FF2B5EF4-FFF2-40B4-BE49-F238E27FC236}">
                <a16:creationId xmlns:a16="http://schemas.microsoft.com/office/drawing/2014/main" id="{28BFAD24-07C4-4966-8B40-85FD24C20813}"/>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5F8A6753-C070-C440-927F-76E3D1125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5553"/>
            <a:ext cx="5713006" cy="3110770"/>
          </a:xfrm>
          <a:prstGeom prst="rect">
            <a:avLst/>
          </a:prstGeom>
        </p:spPr>
      </p:pic>
      <p:pic>
        <p:nvPicPr>
          <p:cNvPr id="6" name="Immagine 5">
            <a:extLst>
              <a:ext uri="{FF2B5EF4-FFF2-40B4-BE49-F238E27FC236}">
                <a16:creationId xmlns:a16="http://schemas.microsoft.com/office/drawing/2014/main" id="{31054877-0DFA-C642-8E30-3FE5BD4BF9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42317" y="1205744"/>
            <a:ext cx="6014279" cy="3312000"/>
          </a:xfrm>
          <a:prstGeom prst="rect">
            <a:avLst/>
          </a:prstGeom>
        </p:spPr>
      </p:pic>
    </p:spTree>
    <p:extLst>
      <p:ext uri="{BB962C8B-B14F-4D97-AF65-F5344CB8AC3E}">
        <p14:creationId xmlns:p14="http://schemas.microsoft.com/office/powerpoint/2010/main" val="15320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Introduction to Network Analysis</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690035" y="1022783"/>
            <a:ext cx="10807698" cy="3234309"/>
          </a:xfrm>
        </p:spPr>
        <p:txBody>
          <a:bodyPr/>
          <a:lstStyle/>
          <a:p>
            <a:pPr marL="0" indent="0" algn="just">
              <a:lnSpc>
                <a:spcPct val="100000"/>
              </a:lnSpc>
              <a:spcAft>
                <a:spcPts val="1200"/>
              </a:spcAft>
            </a:pPr>
            <a:r>
              <a:rPr lang="en-GB" sz="1600" b="1" dirty="0">
                <a:solidFill>
                  <a:schemeClr val="tx2"/>
                </a:solidFill>
              </a:rPr>
              <a:t>Network Analysis </a:t>
            </a:r>
            <a:r>
              <a:rPr lang="en-GB" sz="1600" dirty="0">
                <a:solidFill>
                  <a:schemeClr val="tx2"/>
                </a:solidFill>
              </a:rPr>
              <a:t>is a set of integrated techniques to depict </a:t>
            </a:r>
            <a:r>
              <a:rPr lang="en-GB" sz="1600" u="sng" dirty="0">
                <a:solidFill>
                  <a:schemeClr val="tx2"/>
                </a:solidFill>
              </a:rPr>
              <a:t>relations among actors</a:t>
            </a:r>
            <a:r>
              <a:rPr lang="en-GB" sz="1600" dirty="0">
                <a:solidFill>
                  <a:schemeClr val="tx2"/>
                </a:solidFill>
              </a:rPr>
              <a:t> in order to </a:t>
            </a:r>
            <a:r>
              <a:rPr lang="en-GB" sz="1600" dirty="0" err="1">
                <a:solidFill>
                  <a:schemeClr val="tx2"/>
                </a:solidFill>
              </a:rPr>
              <a:t>analyze</a:t>
            </a:r>
            <a:r>
              <a:rPr lang="en-GB" sz="1600" dirty="0">
                <a:solidFill>
                  <a:schemeClr val="tx2"/>
                </a:solidFill>
              </a:rPr>
              <a:t> the social structures</a:t>
            </a:r>
            <a:r>
              <a:rPr lang="en-US" sz="1600" dirty="0">
                <a:solidFill>
                  <a:schemeClr val="tx2"/>
                </a:solidFill>
              </a:rPr>
              <a:t>.</a:t>
            </a:r>
          </a:p>
          <a:p>
            <a:pPr marL="0" indent="0" algn="just">
              <a:lnSpc>
                <a:spcPct val="100000"/>
              </a:lnSpc>
              <a:spcAft>
                <a:spcPts val="1200"/>
              </a:spcAft>
            </a:pPr>
            <a:endParaRPr lang="en-US" sz="1600" dirty="0">
              <a:solidFill>
                <a:schemeClr val="tx2"/>
              </a:solidFill>
            </a:endParaRPr>
          </a:p>
          <a:p>
            <a:pPr marL="0" indent="0" algn="just">
              <a:lnSpc>
                <a:spcPct val="100000"/>
              </a:lnSpc>
              <a:spcAft>
                <a:spcPts val="1200"/>
              </a:spcAft>
            </a:pPr>
            <a:r>
              <a:rPr lang="en-US" sz="1600" dirty="0">
                <a:solidFill>
                  <a:schemeClr val="tx2"/>
                </a:solidFill>
              </a:rPr>
              <a:t>Network analysis is based on Graph theory.</a:t>
            </a:r>
          </a:p>
          <a:p>
            <a:pPr marL="0" indent="0" algn="just">
              <a:lnSpc>
                <a:spcPct val="100000"/>
              </a:lnSpc>
              <a:spcAft>
                <a:spcPts val="1200"/>
              </a:spcAft>
            </a:pPr>
            <a:r>
              <a:rPr lang="en-US" sz="1600" dirty="0">
                <a:solidFill>
                  <a:schemeClr val="tx2"/>
                </a:solidFill>
              </a:rPr>
              <a:t>A Graph is composed by:</a:t>
            </a:r>
          </a:p>
          <a:p>
            <a:pPr marL="285750" indent="-285750">
              <a:spcAft>
                <a:spcPts val="1200"/>
              </a:spcAft>
              <a:buClr>
                <a:schemeClr val="tx1"/>
              </a:buClr>
              <a:buFont typeface="Arial" panose="020B0604020202020204" pitchFamily="34" charset="0"/>
              <a:buChar char="•"/>
            </a:pPr>
            <a:r>
              <a:rPr lang="en-GB" sz="1600" b="1" dirty="0">
                <a:solidFill>
                  <a:schemeClr val="tx1"/>
                </a:solidFill>
              </a:rPr>
              <a:t>Nodes: </a:t>
            </a:r>
            <a:r>
              <a:rPr lang="en-GB" sz="1600" dirty="0">
                <a:solidFill>
                  <a:schemeClr val="tx2"/>
                </a:solidFill>
              </a:rPr>
              <a:t>representing agents</a:t>
            </a:r>
          </a:p>
          <a:p>
            <a:pPr marL="285750" indent="-285750">
              <a:spcAft>
                <a:spcPts val="1200"/>
              </a:spcAft>
              <a:buClr>
                <a:schemeClr val="tx1"/>
              </a:buClr>
              <a:buFont typeface="Arial" panose="020B0604020202020204" pitchFamily="34" charset="0"/>
              <a:buChar char="•"/>
            </a:pPr>
            <a:r>
              <a:rPr lang="en-GB" sz="1600" b="1" dirty="0">
                <a:solidFill>
                  <a:schemeClr val="tx1"/>
                </a:solidFill>
              </a:rPr>
              <a:t>Links: </a:t>
            </a:r>
            <a:r>
              <a:rPr lang="en-GB" sz="1600" dirty="0">
                <a:solidFill>
                  <a:schemeClr val="tx2"/>
                </a:solidFill>
              </a:rPr>
              <a:t>representing the relationship between two agents</a:t>
            </a:r>
          </a:p>
          <a:p>
            <a:pPr marL="0" indent="0" algn="just">
              <a:lnSpc>
                <a:spcPct val="100000"/>
              </a:lnSpc>
              <a:spcAft>
                <a:spcPts val="1200"/>
              </a:spcAft>
            </a:pPr>
            <a:endParaRPr lang="en-US" sz="1600" dirty="0">
              <a:solidFill>
                <a:schemeClr val="tx2"/>
              </a:solidFill>
            </a:endParaRPr>
          </a:p>
          <a:p>
            <a:pPr marL="0" indent="0" algn="just">
              <a:lnSpc>
                <a:spcPct val="100000"/>
              </a:lnSpc>
              <a:spcAft>
                <a:spcPts val="1200"/>
              </a:spcAft>
            </a:pPr>
            <a:r>
              <a:rPr lang="en-US" sz="1600" b="1" dirty="0">
                <a:solidFill>
                  <a:schemeClr val="tx2"/>
                </a:solidFill>
              </a:rPr>
              <a:t>Potentiality</a:t>
            </a:r>
            <a:r>
              <a:rPr lang="en-US" sz="1600" dirty="0">
                <a:solidFill>
                  <a:schemeClr val="tx2"/>
                </a:solidFill>
              </a:rPr>
              <a:t>:</a:t>
            </a:r>
          </a:p>
          <a:p>
            <a:pPr marL="342900" indent="-342900" algn="just">
              <a:lnSpc>
                <a:spcPct val="100000"/>
              </a:lnSpc>
              <a:spcAft>
                <a:spcPts val="1200"/>
              </a:spcAft>
              <a:buFont typeface="+mj-lt"/>
              <a:buAutoNum type="arabicPeriod"/>
            </a:pPr>
            <a:r>
              <a:rPr lang="en-US" sz="1600" dirty="0">
                <a:solidFill>
                  <a:schemeClr val="tx2"/>
                </a:solidFill>
              </a:rPr>
              <a:t>NA can be used in various fields: Sociology, Economics, Geography, History, Biology and Social Networks</a:t>
            </a:r>
          </a:p>
          <a:p>
            <a:pPr marL="342900" indent="-342900" algn="just">
              <a:lnSpc>
                <a:spcPct val="100000"/>
              </a:lnSpc>
              <a:spcAft>
                <a:spcPts val="1200"/>
              </a:spcAft>
              <a:buFont typeface="+mj-lt"/>
              <a:buAutoNum type="arabicPeriod"/>
            </a:pPr>
            <a:r>
              <a:rPr lang="en-US" sz="1600" dirty="0">
                <a:solidFill>
                  <a:schemeClr val="tx2"/>
                </a:solidFill>
              </a:rPr>
              <a:t>NA is able to simplify complex systems</a:t>
            </a:r>
          </a:p>
        </p:txBody>
      </p:sp>
      <p:pic>
        <p:nvPicPr>
          <p:cNvPr id="9218" name="Picture 2">
            <a:extLst>
              <a:ext uri="{FF2B5EF4-FFF2-40B4-BE49-F238E27FC236}">
                <a16:creationId xmlns:a16="http://schemas.microsoft.com/office/drawing/2014/main" id="{5D494D71-A5D7-408D-A3ED-DF3DA76A9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64152" y="1628800"/>
            <a:ext cx="2800536" cy="252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62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Bonds_N</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D8D30D37-BE53-4EBC-A2F6-5D2C60D81C4D}"/>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0B77E08E-49F7-4AD5-A346-58CA5B56E8C5}"/>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6BA15F37-750F-D44E-B3D0-54E1547AE7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35257"/>
            <a:ext cx="5713006" cy="3071362"/>
          </a:xfrm>
          <a:prstGeom prst="rect">
            <a:avLst/>
          </a:prstGeom>
        </p:spPr>
      </p:pic>
      <p:pic>
        <p:nvPicPr>
          <p:cNvPr id="6" name="Immagine 5">
            <a:extLst>
              <a:ext uri="{FF2B5EF4-FFF2-40B4-BE49-F238E27FC236}">
                <a16:creationId xmlns:a16="http://schemas.microsoft.com/office/drawing/2014/main" id="{9459BEBD-1E3F-7B44-B0B8-4A6C1CA1CB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21528"/>
            <a:ext cx="6082568" cy="3280431"/>
          </a:xfrm>
          <a:prstGeom prst="rect">
            <a:avLst/>
          </a:prstGeom>
        </p:spPr>
      </p:pic>
    </p:spTree>
    <p:extLst>
      <p:ext uri="{BB962C8B-B14F-4D97-AF65-F5344CB8AC3E}">
        <p14:creationId xmlns:p14="http://schemas.microsoft.com/office/powerpoint/2010/main" val="332161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Scale-free networks – Introduction (1/2)</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53245" y="1255981"/>
            <a:ext cx="11232588" cy="457476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US" sz="1800" dirty="0">
                <a:solidFill>
                  <a:schemeClr val="tx2"/>
                </a:solidFill>
              </a:rPr>
              <a:t>A lot of Social Networks are Scale-Free (</a:t>
            </a:r>
            <a:r>
              <a:rPr lang="en-GB" sz="1800" dirty="0">
                <a:solidFill>
                  <a:schemeClr val="tx2"/>
                </a:solidFill>
              </a:rPr>
              <a:t>World Wide Web, Facebook, Biology etc.)</a:t>
            </a: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pic>
        <p:nvPicPr>
          <p:cNvPr id="26626" name="Picture 2" descr="L&amp;#39;Oracolo di Kevin Bacon: l&amp;#39;attore e i sei gradi di separazione">
            <a:extLst>
              <a:ext uri="{FF2B5EF4-FFF2-40B4-BE49-F238E27FC236}">
                <a16:creationId xmlns:a16="http://schemas.microsoft.com/office/drawing/2014/main" id="{14174074-50A3-4061-85D1-8ED843C9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964" y="4221088"/>
            <a:ext cx="3571962" cy="23267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F3BED7-9505-4C0F-9482-AAF902B219B4}"/>
              </a:ext>
            </a:extLst>
          </p:cNvPr>
          <p:cNvSpPr txBox="1"/>
          <p:nvPr/>
        </p:nvSpPr>
        <p:spPr>
          <a:xfrm>
            <a:off x="9228348" y="5171260"/>
            <a:ext cx="2880320" cy="430759"/>
          </a:xfrm>
          <a:prstGeom prst="rect">
            <a:avLst/>
          </a:prstGeom>
          <a:noFill/>
        </p:spPr>
        <p:txBody>
          <a:bodyPr wrap="square" lIns="0" tIns="0" rIns="0" bIns="0" rtlCol="0">
            <a:spAutoFit/>
          </a:bodyPr>
          <a:lstStyle/>
          <a:p>
            <a:pPr marL="268296" lvl="3">
              <a:spcAft>
                <a:spcPts val="1200"/>
              </a:spcAft>
            </a:pPr>
            <a:r>
              <a:rPr lang="en-GB" sz="1400" b="1" dirty="0">
                <a:solidFill>
                  <a:schemeClr val="tx2"/>
                </a:solidFill>
              </a:rPr>
              <a:t>Six degrees of separation</a:t>
            </a:r>
            <a:r>
              <a:rPr lang="en-GB" sz="1399" dirty="0">
                <a:solidFill>
                  <a:schemeClr val="tx2"/>
                </a:solidFill>
              </a:rPr>
              <a:t> of separations from </a:t>
            </a:r>
            <a:r>
              <a:rPr lang="en-GB" sz="1399" b="1" dirty="0">
                <a:solidFill>
                  <a:schemeClr val="tx2"/>
                </a:solidFill>
              </a:rPr>
              <a:t>Kevin Bacon</a:t>
            </a:r>
          </a:p>
        </p:txBody>
      </p:sp>
      <p:pic>
        <p:nvPicPr>
          <p:cNvPr id="5" name="Picture 4">
            <a:extLst>
              <a:ext uri="{FF2B5EF4-FFF2-40B4-BE49-F238E27FC236}">
                <a16:creationId xmlns:a16="http://schemas.microsoft.com/office/drawing/2014/main" id="{A761A517-47E3-4EDA-B0BE-266D030D4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28" y="1700808"/>
            <a:ext cx="1735135" cy="193194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ABF3A08-62C2-4733-B6C1-2C8E527BB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03" y="1700808"/>
            <a:ext cx="3759888" cy="2021189"/>
          </a:xfrm>
          <a:prstGeom prst="rect">
            <a:avLst/>
          </a:prstGeom>
        </p:spPr>
      </p:pic>
      <p:sp>
        <p:nvSpPr>
          <p:cNvPr id="13" name="Text Placeholder 5">
            <a:extLst>
              <a:ext uri="{FF2B5EF4-FFF2-40B4-BE49-F238E27FC236}">
                <a16:creationId xmlns:a16="http://schemas.microsoft.com/office/drawing/2014/main" id="{9AC5C1EF-56C5-45D6-BB2B-3315246E924F}"/>
              </a:ext>
            </a:extLst>
          </p:cNvPr>
          <p:cNvSpPr txBox="1">
            <a:spLocks/>
          </p:cNvSpPr>
          <p:nvPr/>
        </p:nvSpPr>
        <p:spPr>
          <a:xfrm>
            <a:off x="253245" y="3841563"/>
            <a:ext cx="11232588" cy="186168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GB" sz="1600" b="1" dirty="0">
                <a:solidFill>
                  <a:schemeClr val="tx1"/>
                </a:solidFill>
              </a:rPr>
              <a:t>Small-world</a:t>
            </a:r>
            <a:r>
              <a:rPr lang="en-GB" sz="1800" b="1" dirty="0">
                <a:solidFill>
                  <a:schemeClr val="tx2"/>
                </a:solidFill>
              </a:rPr>
              <a:t> </a:t>
            </a:r>
            <a:r>
              <a:rPr lang="en-GB" sz="1600" b="1" dirty="0">
                <a:solidFill>
                  <a:schemeClr val="tx1"/>
                </a:solidFill>
              </a:rPr>
              <a:t>theory </a:t>
            </a:r>
            <a:r>
              <a:rPr lang="en-GB" sz="1800" dirty="0">
                <a:solidFill>
                  <a:schemeClr val="tx2"/>
                </a:solidFill>
              </a:rPr>
              <a:t>where networks are characterized by short path-lengths:</a:t>
            </a:r>
          </a:p>
          <a:p>
            <a:pPr marL="554046" lvl="3" indent="-285750">
              <a:spcAft>
                <a:spcPts val="1200"/>
              </a:spcAft>
              <a:buFont typeface="Arial" panose="020B0604020202020204" pitchFamily="34" charset="0"/>
              <a:buChar char="•"/>
            </a:pPr>
            <a:r>
              <a:rPr lang="en-GB" sz="1600" b="1" dirty="0">
                <a:solidFill>
                  <a:schemeClr val="tx1"/>
                </a:solidFill>
              </a:rPr>
              <a:t>Six degrees of separation</a:t>
            </a:r>
            <a:r>
              <a:rPr lang="en-GB" sz="1400" dirty="0">
                <a:solidFill>
                  <a:schemeClr val="tx2"/>
                </a:solidFill>
              </a:rPr>
              <a:t> of separations</a:t>
            </a:r>
          </a:p>
          <a:p>
            <a:pPr marL="554046" lvl="3" indent="-285750">
              <a:spcAft>
                <a:spcPts val="1200"/>
              </a:spcAft>
              <a:buFont typeface="Arial" panose="020B0604020202020204" pitchFamily="34" charset="0"/>
              <a:buChar char="•"/>
            </a:pPr>
            <a:r>
              <a:rPr lang="en-GB" sz="1400" dirty="0">
                <a:solidFill>
                  <a:schemeClr val="tx2"/>
                </a:solidFill>
              </a:rPr>
              <a:t>HUBS allow connection between peripheral nodes</a:t>
            </a:r>
          </a:p>
          <a:p>
            <a:pPr marL="268296" lvl="3" indent="0">
              <a:spcAft>
                <a:spcPts val="1200"/>
              </a:spcAft>
              <a:buNone/>
            </a:pPr>
            <a:endParaRPr lang="en-US"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spTree>
    <p:extLst>
      <p:ext uri="{BB962C8B-B14F-4D97-AF65-F5344CB8AC3E}">
        <p14:creationId xmlns:p14="http://schemas.microsoft.com/office/powerpoint/2010/main" val="51575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Scale-free networks – Introduction (2/2)</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479706" y="1232756"/>
            <a:ext cx="5616294" cy="432048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US" sz="1600" dirty="0">
                <a:solidFill>
                  <a:schemeClr val="tx2"/>
                </a:solidFill>
              </a:rPr>
              <a:t>Scale free networks follow </a:t>
            </a:r>
            <a:r>
              <a:rPr lang="en-US" sz="1400" b="1" dirty="0">
                <a:solidFill>
                  <a:schemeClr val="tx1"/>
                </a:solidFill>
              </a:rPr>
              <a:t>Power law distribution</a:t>
            </a:r>
          </a:p>
          <a:p>
            <a:pPr marL="0" indent="0">
              <a:spcAft>
                <a:spcPts val="1200"/>
              </a:spcAft>
              <a:buClr>
                <a:schemeClr val="tx1"/>
              </a:buClr>
            </a:pPr>
            <a:endParaRPr lang="en-US" sz="1400" b="1" dirty="0">
              <a:solidFill>
                <a:schemeClr val="tx1"/>
              </a:solidFill>
            </a:endParaRPr>
          </a:p>
          <a:p>
            <a:pPr marL="0" indent="0">
              <a:spcAft>
                <a:spcPts val="1200"/>
              </a:spcAft>
              <a:buClr>
                <a:schemeClr val="tx1"/>
              </a:buClr>
            </a:pPr>
            <a:endParaRPr lang="en-US" sz="1400" b="1" dirty="0">
              <a:solidFill>
                <a:schemeClr val="tx1"/>
              </a:solidFill>
            </a:endParaRPr>
          </a:p>
          <a:p>
            <a:pPr marL="285750" lvl="0" indent="-285750">
              <a:spcAft>
                <a:spcPts val="1200"/>
              </a:spcAft>
              <a:buClr>
                <a:srgbClr val="008D7F"/>
              </a:buClr>
              <a:buFont typeface="Arial" panose="020B0604020202020204" pitchFamily="34" charset="0"/>
              <a:buChar char="•"/>
            </a:pPr>
            <a:r>
              <a:rPr lang="en-US" sz="1600" dirty="0">
                <a:solidFill>
                  <a:srgbClr val="06262D"/>
                </a:solidFill>
              </a:rPr>
              <a:t>Properties:</a:t>
            </a:r>
          </a:p>
          <a:p>
            <a:pPr marL="554046" lvl="3" indent="-285750">
              <a:spcAft>
                <a:spcPts val="1200"/>
              </a:spcAft>
              <a:buClrTx/>
              <a:buSzTx/>
              <a:buFont typeface="Arial" panose="020B0604020202020204" pitchFamily="34" charset="0"/>
              <a:buChar char="•"/>
            </a:pPr>
            <a:r>
              <a:rPr lang="en-GB" sz="1400" b="1" dirty="0">
                <a:solidFill>
                  <a:srgbClr val="008D7F"/>
                </a:solidFill>
              </a:rPr>
              <a:t>Growth</a:t>
            </a:r>
            <a:r>
              <a:rPr lang="en-GB" sz="1399" dirty="0">
                <a:solidFill>
                  <a:srgbClr val="06262D"/>
                </a:solidFill>
                <a:latin typeface="Calibri" charset="0"/>
              </a:rPr>
              <a:t>: </a:t>
            </a:r>
            <a:r>
              <a:rPr lang="en-GB" sz="1400" dirty="0">
                <a:solidFill>
                  <a:srgbClr val="06262D"/>
                </a:solidFill>
              </a:rPr>
              <a:t>over an extended period of time, new nodes join an already existing system</a:t>
            </a:r>
            <a:endParaRPr lang="en-GB" sz="1600" dirty="0">
              <a:solidFill>
                <a:srgbClr val="06262D"/>
              </a:solidFill>
            </a:endParaRPr>
          </a:p>
          <a:p>
            <a:pPr marL="554046" lvl="3" indent="-285750">
              <a:spcAft>
                <a:spcPts val="1200"/>
              </a:spcAft>
              <a:buClrTx/>
              <a:buSzTx/>
              <a:buFont typeface="Arial" panose="020B0604020202020204" pitchFamily="34" charset="0"/>
              <a:buChar char="•"/>
            </a:pPr>
            <a:r>
              <a:rPr lang="en-GB" sz="1400" b="1" dirty="0">
                <a:solidFill>
                  <a:srgbClr val="008D7F"/>
                </a:solidFill>
              </a:rPr>
              <a:t>Preferential attachment</a:t>
            </a:r>
            <a:r>
              <a:rPr lang="en-GB" sz="1399" dirty="0">
                <a:solidFill>
                  <a:srgbClr val="06262D"/>
                </a:solidFill>
                <a:latin typeface="Calibri" charset="0"/>
              </a:rPr>
              <a:t>: </a:t>
            </a:r>
            <a:r>
              <a:rPr lang="en-GB" sz="1400" dirty="0">
                <a:solidFill>
                  <a:srgbClr val="06262D"/>
                </a:solidFill>
              </a:rPr>
              <a:t>new coming node who prefers to connect to another node which has already a certain number of links with others</a:t>
            </a:r>
          </a:p>
          <a:p>
            <a:pPr marL="554046" lvl="3" indent="-285750">
              <a:spcAft>
                <a:spcPts val="1200"/>
              </a:spcAft>
              <a:buClrTx/>
              <a:buSzTx/>
              <a:buFont typeface="Arial" panose="020B0604020202020204" pitchFamily="34" charset="0"/>
              <a:buChar char="•"/>
            </a:pPr>
            <a:r>
              <a:rPr lang="en-GB" sz="1400" b="1" dirty="0">
                <a:solidFill>
                  <a:srgbClr val="008D7F"/>
                </a:solidFill>
              </a:rPr>
              <a:t>Scale-free Resiliency</a:t>
            </a:r>
            <a:r>
              <a:rPr lang="en-GB" sz="1400" dirty="0">
                <a:solidFill>
                  <a:srgbClr val="06262D"/>
                </a:solidFill>
              </a:rPr>
              <a:t>: Scale-free networks are more resistant to random disconnection of nodes. It can be eliminated a considerable number of nodes randomly and the network's structure is preserved. </a:t>
            </a:r>
            <a:endParaRPr lang="en-GB" sz="1399" dirty="0">
              <a:solidFill>
                <a:srgbClr val="06262D"/>
              </a:solidFill>
              <a:latin typeface="Calibri" charset="0"/>
            </a:endParaRPr>
          </a:p>
          <a:p>
            <a:pPr marL="554046" lvl="3" indent="-285750">
              <a:spcAft>
                <a:spcPts val="1200"/>
              </a:spcAft>
              <a:buClrTx/>
              <a:buSzTx/>
              <a:buFont typeface="Arial" panose="020B0604020202020204" pitchFamily="34" charset="0"/>
              <a:buChar char="•"/>
            </a:pPr>
            <a:endParaRPr lang="en-GB" sz="1399" dirty="0">
              <a:solidFill>
                <a:srgbClr val="06262D"/>
              </a:solidFill>
              <a:latin typeface="Calibri" charset="0"/>
            </a:endParaRPr>
          </a:p>
          <a:p>
            <a:pPr marL="746141" lvl="4" indent="-285750">
              <a:spcAft>
                <a:spcPts val="1200"/>
              </a:spcAft>
              <a:buClrTx/>
              <a:buSzTx/>
              <a:buFont typeface="Arial" panose="020B0604020202020204" pitchFamily="34" charset="0"/>
              <a:buChar char="•"/>
            </a:pPr>
            <a:endParaRPr lang="en-US" sz="1399" dirty="0">
              <a:solidFill>
                <a:srgbClr val="06262D"/>
              </a:solidFill>
              <a:latin typeface="Calibri" charset="0"/>
            </a:endParaRPr>
          </a:p>
          <a:p>
            <a:pPr marL="0" lvl="0" indent="0">
              <a:spcAft>
                <a:spcPts val="1000"/>
              </a:spcAft>
            </a:pPr>
            <a:endParaRPr lang="en-GB" sz="1200" dirty="0">
              <a:solidFill>
                <a:srgbClr val="D0D3D4">
                  <a:lumMod val="50000"/>
                </a:srgbClr>
              </a:solidFill>
              <a:latin typeface="Verdana"/>
            </a:endParaRPr>
          </a:p>
          <a:p>
            <a:pPr marL="268296" lvl="3" indent="0">
              <a:spcAft>
                <a:spcPts val="1200"/>
              </a:spcAft>
              <a:buNone/>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pic>
        <p:nvPicPr>
          <p:cNvPr id="16386" name="Picture 2" descr="Randomness Happens. Are You Ready for It? | TTEC">
            <a:extLst>
              <a:ext uri="{FF2B5EF4-FFF2-40B4-BE49-F238E27FC236}">
                <a16:creationId xmlns:a16="http://schemas.microsoft.com/office/drawing/2014/main" id="{88AEBC05-2BAB-4B58-AD51-4B531542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962" y="1180725"/>
            <a:ext cx="3024336" cy="169918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 Schematic diagram of the preferential attachment mechanisms. The... |  Download Scientific Diagram">
            <a:extLst>
              <a:ext uri="{FF2B5EF4-FFF2-40B4-BE49-F238E27FC236}">
                <a16:creationId xmlns:a16="http://schemas.microsoft.com/office/drawing/2014/main" id="{EA2941D0-8024-4985-86EE-2CB986BAC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076" y="3681028"/>
            <a:ext cx="4536504" cy="1531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F39DC0F-AA75-45C1-BD8A-956B7255EB7C}"/>
              </a:ext>
            </a:extLst>
          </p:cNvPr>
          <p:cNvPicPr>
            <a:picLocks noChangeAspect="1"/>
          </p:cNvPicPr>
          <p:nvPr/>
        </p:nvPicPr>
        <p:blipFill>
          <a:blip r:embed="rId5"/>
          <a:stretch>
            <a:fillRect/>
          </a:stretch>
        </p:blipFill>
        <p:spPr>
          <a:xfrm>
            <a:off x="6067792" y="1304764"/>
            <a:ext cx="1123950" cy="333375"/>
          </a:xfrm>
          <a:prstGeom prst="rect">
            <a:avLst/>
          </a:prstGeom>
        </p:spPr>
      </p:pic>
    </p:spTree>
    <p:extLst>
      <p:ext uri="{BB962C8B-B14F-4D97-AF65-F5344CB8AC3E}">
        <p14:creationId xmlns:p14="http://schemas.microsoft.com/office/powerpoint/2010/main" val="26498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Scale-free networks vs Random-Networks representation</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1663951" y="1748748"/>
            <a:ext cx="8507444" cy="3464875"/>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pic>
        <p:nvPicPr>
          <p:cNvPr id="25605" name="Picture 5" descr="Random networks vs scale-‐free networks (Chan and Loscalzo, 2012, p.... |  Download Scientific Diagram">
            <a:extLst>
              <a:ext uri="{FF2B5EF4-FFF2-40B4-BE49-F238E27FC236}">
                <a16:creationId xmlns:a16="http://schemas.microsoft.com/office/drawing/2014/main" id="{E8C56967-2E46-4E25-82B9-51996FDA5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1" y="1232756"/>
            <a:ext cx="7479562" cy="4716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A2AA9C-C988-42E3-AC45-A46305F8C7A3}"/>
              </a:ext>
            </a:extLst>
          </p:cNvPr>
          <p:cNvSpPr txBox="1"/>
          <p:nvPr/>
        </p:nvSpPr>
        <p:spPr>
          <a:xfrm>
            <a:off x="8364252" y="1402415"/>
            <a:ext cx="3636404" cy="3790781"/>
          </a:xfrm>
          <a:prstGeom prst="rect">
            <a:avLst/>
          </a:prstGeom>
          <a:noFill/>
        </p:spPr>
        <p:txBody>
          <a:bodyPr wrap="square" lIns="0" tIns="0" rIns="0" bIns="0" rtlCol="0">
            <a:spAutoFit/>
          </a:bodyPr>
          <a:lstStyle/>
          <a:p>
            <a:pPr>
              <a:spcAft>
                <a:spcPts val="1000"/>
              </a:spcAft>
              <a:buClr>
                <a:srgbClr val="79D100"/>
              </a:buClr>
            </a:pPr>
            <a:r>
              <a:rPr lang="en-GB" sz="1600" b="1" dirty="0">
                <a:latin typeface="Verdana" panose="020B0604030504040204" pitchFamily="34" charset="0"/>
                <a:ea typeface="Verdana" panose="020B0604030504040204" pitchFamily="34" charset="0"/>
                <a:cs typeface="Calibri" pitchFamily="34" charset="0"/>
              </a:rPr>
              <a:t>Random Networks: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Networks are generated</a:t>
            </a:r>
            <a:r>
              <a:rPr lang="en-GB" sz="1100" dirty="0">
                <a:solidFill>
                  <a:schemeClr val="bg2">
                    <a:lumMod val="50000"/>
                  </a:schemeClr>
                </a:solidFill>
                <a:latin typeface="+mn-lt"/>
                <a:cs typeface="Calibri" pitchFamily="34" charset="0"/>
              </a:rPr>
              <a:t> </a:t>
            </a:r>
            <a:r>
              <a:rPr lang="en-GB" sz="1600" dirty="0">
                <a:solidFill>
                  <a:schemeClr val="tx2"/>
                </a:solidFill>
                <a:latin typeface="Verdana" panose="020B0604030504040204" pitchFamily="34" charset="0"/>
                <a:ea typeface="Verdana" panose="020B0604030504040204" pitchFamily="34" charset="0"/>
                <a:cs typeface="Calibri" pitchFamily="34" charset="0"/>
              </a:rPr>
              <a:t>randomly</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HUBS are not presents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Few nodes have low and very high degree</a:t>
            </a:r>
          </a:p>
          <a:p>
            <a:pPr marL="171450" indent="-171450" algn="l">
              <a:spcAft>
                <a:spcPts val="1000"/>
              </a:spcAft>
              <a:buClr>
                <a:srgbClr val="79D100"/>
              </a:buClr>
              <a:buFontTx/>
              <a:buChar char="-"/>
            </a:pPr>
            <a:endParaRPr lang="en-GB" sz="1200" dirty="0">
              <a:solidFill>
                <a:schemeClr val="bg2">
                  <a:lumMod val="50000"/>
                </a:schemeClr>
              </a:solidFill>
              <a:latin typeface="+mn-lt"/>
              <a:cs typeface="Calibri" pitchFamily="34" charset="0"/>
            </a:endParaRPr>
          </a:p>
          <a:p>
            <a:pPr algn="l">
              <a:spcAft>
                <a:spcPts val="1000"/>
              </a:spcAft>
              <a:buClr>
                <a:srgbClr val="79D100"/>
              </a:buClr>
            </a:pPr>
            <a:r>
              <a:rPr lang="en-GB" sz="1600" b="1" dirty="0">
                <a:latin typeface="Verdana" panose="020B0604030504040204" pitchFamily="34" charset="0"/>
                <a:ea typeface="Verdana" panose="020B0604030504040204" pitchFamily="34" charset="0"/>
                <a:cs typeface="Calibri" pitchFamily="34" charset="0"/>
              </a:rPr>
              <a:t>Scale-Free Networks: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Allows HUBS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Few nodes have an higher degree, while lot of nodes have a lower degree</a:t>
            </a:r>
          </a:p>
        </p:txBody>
      </p:sp>
      <p:sp>
        <p:nvSpPr>
          <p:cNvPr id="5" name="TextBox 4">
            <a:extLst>
              <a:ext uri="{FF2B5EF4-FFF2-40B4-BE49-F238E27FC236}">
                <a16:creationId xmlns:a16="http://schemas.microsoft.com/office/drawing/2014/main" id="{84D98BF1-FBDE-41DE-979D-21C999C7E661}"/>
              </a:ext>
            </a:extLst>
          </p:cNvPr>
          <p:cNvSpPr txBox="1"/>
          <p:nvPr/>
        </p:nvSpPr>
        <p:spPr>
          <a:xfrm>
            <a:off x="2423591" y="6040109"/>
            <a:ext cx="9074141" cy="553998"/>
          </a:xfrm>
          <a:prstGeom prst="rect">
            <a:avLst/>
          </a:prstGeom>
          <a:noFill/>
        </p:spPr>
        <p:txBody>
          <a:bodyPr wrap="square" lIns="0" tIns="0" rIns="0" bIns="0" rtlCol="0">
            <a:spAutoFit/>
          </a:bodyPr>
          <a:lstStyle/>
          <a:p>
            <a:pPr algn="l">
              <a:spcAft>
                <a:spcPts val="1000"/>
              </a:spcAft>
              <a:buClr>
                <a:srgbClr val="79D100"/>
              </a:buClr>
            </a:pPr>
            <a:r>
              <a:rPr lang="en-GB" b="1" dirty="0">
                <a:latin typeface="Verdana" panose="020B0604030504040204" pitchFamily="34" charset="0"/>
                <a:ea typeface="Verdana" panose="020B0604030504040204" pitchFamily="34" charset="0"/>
                <a:cs typeface="Calibri" pitchFamily="34" charset="0"/>
              </a:rPr>
              <a:t>Scale-Free Networks model can </a:t>
            </a:r>
            <a:r>
              <a:rPr lang="en-GB" b="1">
                <a:latin typeface="Verdana" panose="020B0604030504040204" pitchFamily="34" charset="0"/>
                <a:ea typeface="Verdana" panose="020B0604030504040204" pitchFamily="34" charset="0"/>
                <a:cs typeface="Calibri" pitchFamily="34" charset="0"/>
              </a:rPr>
              <a:t>better approximate </a:t>
            </a:r>
            <a:r>
              <a:rPr lang="en-GB" b="1" dirty="0">
                <a:latin typeface="Verdana" panose="020B0604030504040204" pitchFamily="34" charset="0"/>
                <a:ea typeface="Verdana" panose="020B0604030504040204" pitchFamily="34" charset="0"/>
                <a:cs typeface="Calibri" pitchFamily="34" charset="0"/>
              </a:rPr>
              <a:t>real </a:t>
            </a:r>
            <a:r>
              <a:rPr lang="en-GB" b="1">
                <a:latin typeface="Verdana" panose="020B0604030504040204" pitchFamily="34" charset="0"/>
                <a:ea typeface="Verdana" panose="020B0604030504040204" pitchFamily="34" charset="0"/>
                <a:cs typeface="Calibri" pitchFamily="34" charset="0"/>
              </a:rPr>
              <a:t>world scenarios</a:t>
            </a:r>
            <a:endParaRPr lang="en-GB" b="1" dirty="0">
              <a:latin typeface="Verdana" panose="020B0604030504040204" pitchFamily="34" charset="0"/>
              <a:ea typeface="Verdana" panose="020B0604030504040204" pitchFamily="34" charset="0"/>
              <a:cs typeface="Calibri" pitchFamily="34" charset="0"/>
            </a:endParaRPr>
          </a:p>
        </p:txBody>
      </p:sp>
      <p:sp>
        <p:nvSpPr>
          <p:cNvPr id="6" name="Rectangle 6">
            <a:extLst>
              <a:ext uri="{FF2B5EF4-FFF2-40B4-BE49-F238E27FC236}">
                <a16:creationId xmlns:a16="http://schemas.microsoft.com/office/drawing/2014/main" id="{EE0752FB-A74F-45CD-A44D-82E669941BD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25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FB0D96FA-8F56-4543-8A3C-ABB04D317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26968" y="826285"/>
            <a:ext cx="5377645" cy="36468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cumulative</a:t>
            </a:r>
            <a:endParaRPr lang="en-GB" dirty="0"/>
          </a:p>
        </p:txBody>
      </p:sp>
      <p:pic>
        <p:nvPicPr>
          <p:cNvPr id="8" name="Picture 4">
            <a:extLst>
              <a:ext uri="{FF2B5EF4-FFF2-40B4-BE49-F238E27FC236}">
                <a16:creationId xmlns:a16="http://schemas.microsoft.com/office/drawing/2014/main" id="{6288DA46-05E9-418C-93E7-EE3C4726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94318" y="1340809"/>
            <a:ext cx="5148571" cy="266702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565BBFD0-7046-4498-8329-D0E110B79C1E}"/>
              </a:ext>
            </a:extLst>
          </p:cNvPr>
          <p:cNvSpPr/>
          <p:nvPr/>
        </p:nvSpPr>
        <p:spPr>
          <a:xfrm>
            <a:off x="256826" y="4471952"/>
            <a:ext cx="6091202"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Networks in the system are mostly </a:t>
            </a:r>
            <a:r>
              <a:rPr lang="en-US" b="1" dirty="0">
                <a:solidFill>
                  <a:schemeClr val="tx2"/>
                </a:solidFill>
              </a:rPr>
              <a:t>Weakest Scale-free</a:t>
            </a:r>
            <a:r>
              <a:rPr lang="en-US" dirty="0">
                <a:solidFill>
                  <a:schemeClr val="tx2"/>
                </a:solidFill>
              </a:rPr>
              <a:t>: 387</a:t>
            </a:r>
          </a:p>
          <a:p>
            <a:pPr marL="285750" indent="-285750">
              <a:spcAft>
                <a:spcPts val="0"/>
              </a:spcAft>
              <a:buClr>
                <a:schemeClr val="tx1"/>
              </a:buClr>
              <a:buFont typeface="Arial" panose="020B0604020202020204" pitchFamily="34" charset="0"/>
              <a:buChar char="•"/>
            </a:pPr>
            <a:r>
              <a:rPr lang="en-US" b="1" dirty="0">
                <a:solidFill>
                  <a:schemeClr val="tx2"/>
                </a:solidFill>
              </a:rPr>
              <a:t>Super-Weak</a:t>
            </a:r>
            <a:r>
              <a:rPr lang="en-US" dirty="0">
                <a:solidFill>
                  <a:schemeClr val="tx2"/>
                </a:solidFill>
              </a:rPr>
              <a:t> Scale-free Networks comprehend a tiny part of the population: 79</a:t>
            </a:r>
          </a:p>
          <a:p>
            <a:pPr marL="285750" indent="-285750">
              <a:spcAft>
                <a:spcPts val="0"/>
              </a:spcAft>
              <a:buClr>
                <a:schemeClr val="tx1"/>
              </a:buClr>
              <a:buFont typeface="Arial" panose="020B0604020202020204" pitchFamily="34" charset="0"/>
              <a:buChar char="•"/>
            </a:pPr>
            <a:r>
              <a:rPr lang="en-US" dirty="0">
                <a:solidFill>
                  <a:schemeClr val="tx2"/>
                </a:solidFill>
              </a:rPr>
              <a:t>There are also Networks that are </a:t>
            </a:r>
            <a:r>
              <a:rPr lang="en-US" b="1" dirty="0">
                <a:solidFill>
                  <a:schemeClr val="tx2"/>
                </a:solidFill>
              </a:rPr>
              <a:t>not Scale-free</a:t>
            </a:r>
            <a:r>
              <a:rPr lang="en-US" dirty="0">
                <a:solidFill>
                  <a:schemeClr val="tx2"/>
                </a:solidFill>
              </a:rPr>
              <a:t>: 69</a:t>
            </a:r>
          </a:p>
        </p:txBody>
      </p:sp>
      <p:sp>
        <p:nvSpPr>
          <p:cNvPr id="13" name="Rectangle 4">
            <a:extLst>
              <a:ext uri="{FF2B5EF4-FFF2-40B4-BE49-F238E27FC236}">
                <a16:creationId xmlns:a16="http://schemas.microsoft.com/office/drawing/2014/main" id="{CA26AD21-3E57-4DDD-8883-E2D8265E2B8F}"/>
              </a:ext>
            </a:extLst>
          </p:cNvPr>
          <p:cNvSpPr/>
          <p:nvPr/>
        </p:nvSpPr>
        <p:spPr>
          <a:xfrm>
            <a:off x="6442990" y="451086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As time passing, networks are getting bigger and seem to present more a scale-free behavior.</a:t>
            </a:r>
          </a:p>
        </p:txBody>
      </p:sp>
    </p:spTree>
    <p:extLst>
      <p:ext uri="{BB962C8B-B14F-4D97-AF65-F5344CB8AC3E}">
        <p14:creationId xmlns:p14="http://schemas.microsoft.com/office/powerpoint/2010/main" val="15397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cumulative</a:t>
            </a:r>
            <a:endParaRPr lang="en-GB" dirty="0"/>
          </a:p>
        </p:txBody>
      </p:sp>
      <p:sp>
        <p:nvSpPr>
          <p:cNvPr id="10" name="Rectangle 4">
            <a:extLst>
              <a:ext uri="{FF2B5EF4-FFF2-40B4-BE49-F238E27FC236}">
                <a16:creationId xmlns:a16="http://schemas.microsoft.com/office/drawing/2014/main" id="{F3D41DF6-6C41-46AB-A8F1-B1201FDDEB6B}"/>
              </a:ext>
            </a:extLst>
          </p:cNvPr>
          <p:cNvSpPr/>
          <p:nvPr/>
        </p:nvSpPr>
        <p:spPr>
          <a:xfrm>
            <a:off x="293421" y="5080001"/>
            <a:ext cx="5652628" cy="15696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Corp. Bonds and Other Networks.</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11" name="Rectangle 4">
            <a:extLst>
              <a:ext uri="{FF2B5EF4-FFF2-40B4-BE49-F238E27FC236}">
                <a16:creationId xmlns:a16="http://schemas.microsoft.com/office/drawing/2014/main" id="{BE88ECD2-10AD-4A99-8CFE-EE770E23D7D7}"/>
              </a:ext>
            </a:extLst>
          </p:cNvPr>
          <p:cNvSpPr/>
          <p:nvPr/>
        </p:nvSpPr>
        <p:spPr>
          <a:xfrm>
            <a:off x="5845105" y="5037378"/>
            <a:ext cx="5652628" cy="15696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Networks Settled status.</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12" name="Picture 4">
            <a:extLst>
              <a:ext uri="{FF2B5EF4-FFF2-40B4-BE49-F238E27FC236}">
                <a16:creationId xmlns:a16="http://schemas.microsoft.com/office/drawing/2014/main" id="{5C0EBACF-7C0E-4DB8-9E96-333CC0EAA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90032" y="1084506"/>
            <a:ext cx="4859407" cy="367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6A889BA-9731-4E69-B87F-FA02C6281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04579" y="1100146"/>
            <a:ext cx="4859405" cy="371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a:t>
            </a:r>
            <a:r>
              <a:rPr lang="it-IT" dirty="0" err="1"/>
              <a:t>monthly</a:t>
            </a:r>
            <a:endParaRPr lang="en-GB" dirty="0"/>
          </a:p>
        </p:txBody>
      </p:sp>
      <p:sp>
        <p:nvSpPr>
          <p:cNvPr id="5" name="Rectangle 4">
            <a:extLst>
              <a:ext uri="{FF2B5EF4-FFF2-40B4-BE49-F238E27FC236}">
                <a16:creationId xmlns:a16="http://schemas.microsoft.com/office/drawing/2014/main" id="{C9AEE1EF-3E77-4146-ABA1-F4713C4CBFD5}"/>
              </a:ext>
            </a:extLst>
          </p:cNvPr>
          <p:cNvSpPr/>
          <p:nvPr/>
        </p:nvSpPr>
        <p:spPr>
          <a:xfrm>
            <a:off x="256825" y="4471952"/>
            <a:ext cx="6091203"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Networks in the system are mostly </a:t>
            </a:r>
            <a:r>
              <a:rPr lang="en-US" b="1" dirty="0">
                <a:solidFill>
                  <a:schemeClr val="tx2"/>
                </a:solidFill>
              </a:rPr>
              <a:t>Weakest Scale-free</a:t>
            </a:r>
            <a:r>
              <a:rPr lang="en-US" dirty="0">
                <a:solidFill>
                  <a:schemeClr val="tx2"/>
                </a:solidFill>
              </a:rPr>
              <a:t>: 294</a:t>
            </a:r>
          </a:p>
          <a:p>
            <a:pPr marL="285750" indent="-285750">
              <a:spcAft>
                <a:spcPts val="0"/>
              </a:spcAft>
              <a:buClr>
                <a:schemeClr val="tx1"/>
              </a:buClr>
              <a:buFont typeface="Arial" panose="020B0604020202020204" pitchFamily="34" charset="0"/>
              <a:buChar char="•"/>
            </a:pPr>
            <a:r>
              <a:rPr lang="en-US" b="1" dirty="0">
                <a:solidFill>
                  <a:schemeClr val="tx2"/>
                </a:solidFill>
              </a:rPr>
              <a:t>Super-Weak</a:t>
            </a:r>
            <a:r>
              <a:rPr lang="en-US" dirty="0">
                <a:solidFill>
                  <a:schemeClr val="tx2"/>
                </a:solidFill>
              </a:rPr>
              <a:t> Scale-free Networks comprehend a tiny part of the population</a:t>
            </a:r>
          </a:p>
          <a:p>
            <a:pPr marL="285750" indent="-285750">
              <a:spcAft>
                <a:spcPts val="0"/>
              </a:spcAft>
              <a:buClr>
                <a:schemeClr val="tx1"/>
              </a:buClr>
              <a:buFont typeface="Arial" panose="020B0604020202020204" pitchFamily="34" charset="0"/>
              <a:buChar char="•"/>
            </a:pPr>
            <a:r>
              <a:rPr lang="en-US" dirty="0">
                <a:solidFill>
                  <a:schemeClr val="tx2"/>
                </a:solidFill>
              </a:rPr>
              <a:t>There are also Networks that are </a:t>
            </a:r>
            <a:r>
              <a:rPr lang="en-US" b="1" dirty="0">
                <a:solidFill>
                  <a:schemeClr val="tx2"/>
                </a:solidFill>
              </a:rPr>
              <a:t>not Scale-free</a:t>
            </a:r>
            <a:r>
              <a:rPr lang="en-US" dirty="0">
                <a:solidFill>
                  <a:schemeClr val="tx2"/>
                </a:solidFill>
              </a:rPr>
              <a:t>: 129 </a:t>
            </a:r>
          </a:p>
        </p:txBody>
      </p:sp>
      <p:pic>
        <p:nvPicPr>
          <p:cNvPr id="8" name="Picture 4">
            <a:extLst>
              <a:ext uri="{FF2B5EF4-FFF2-40B4-BE49-F238E27FC236}">
                <a16:creationId xmlns:a16="http://schemas.microsoft.com/office/drawing/2014/main" id="{6288DA46-05E9-418C-93E7-EE3C4726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1364" y="1304764"/>
            <a:ext cx="5148571" cy="26670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C42F141-9BC7-4E2B-B4A5-84EE98B18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48029" y="826285"/>
            <a:ext cx="5256584" cy="36468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AF499A62-2586-4D53-AEB4-625DDD60C0B6}"/>
              </a:ext>
            </a:extLst>
          </p:cNvPr>
          <p:cNvSpPr/>
          <p:nvPr/>
        </p:nvSpPr>
        <p:spPr>
          <a:xfrm>
            <a:off x="6313739" y="4471952"/>
            <a:ext cx="5758925"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Some months presents not scale-free behavior majorly</a:t>
            </a:r>
          </a:p>
        </p:txBody>
      </p:sp>
    </p:spTree>
    <p:extLst>
      <p:ext uri="{BB962C8B-B14F-4D97-AF65-F5344CB8AC3E}">
        <p14:creationId xmlns:p14="http://schemas.microsoft.com/office/powerpoint/2010/main" val="21637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a:t>
            </a:r>
            <a:r>
              <a:rPr lang="it-IT" dirty="0" err="1"/>
              <a:t>monthly</a:t>
            </a:r>
            <a:endParaRPr lang="en-GB" dirty="0"/>
          </a:p>
        </p:txBody>
      </p:sp>
      <p:pic>
        <p:nvPicPr>
          <p:cNvPr id="8" name="Picture 4">
            <a:extLst>
              <a:ext uri="{FF2B5EF4-FFF2-40B4-BE49-F238E27FC236}">
                <a16:creationId xmlns:a16="http://schemas.microsoft.com/office/drawing/2014/main" id="{6288DA46-05E9-418C-93E7-EE3C4726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90032" y="1078444"/>
            <a:ext cx="4859407" cy="36899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02EBE71-BF1D-4E77-9C99-4EE0C3BA6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04579" y="1100146"/>
            <a:ext cx="4859405" cy="37185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B8F6D57D-6907-4E2F-A379-348CA9E326D6}"/>
              </a:ext>
            </a:extLst>
          </p:cNvPr>
          <p:cNvSpPr/>
          <p:nvPr/>
        </p:nvSpPr>
        <p:spPr>
          <a:xfrm>
            <a:off x="293421" y="5080001"/>
            <a:ext cx="5652628" cy="15696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ETF, Funds and Corp. Bonds Networks.</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11" name="Rectangle 4">
            <a:extLst>
              <a:ext uri="{FF2B5EF4-FFF2-40B4-BE49-F238E27FC236}">
                <a16:creationId xmlns:a16="http://schemas.microsoft.com/office/drawing/2014/main" id="{4ECF6FB1-CF8C-4F62-ADBE-F328F05ED849}"/>
              </a:ext>
            </a:extLst>
          </p:cNvPr>
          <p:cNvSpPr/>
          <p:nvPr/>
        </p:nvSpPr>
        <p:spPr>
          <a:xfrm>
            <a:off x="5845105" y="5037378"/>
            <a:ext cx="5652628" cy="184665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Networks that are constructed with Instruction with status as Settled</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Tree>
    <p:extLst>
      <p:ext uri="{BB962C8B-B14F-4D97-AF65-F5344CB8AC3E}">
        <p14:creationId xmlns:p14="http://schemas.microsoft.com/office/powerpoint/2010/main" val="31150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Node Deletion </a:t>
            </a:r>
          </a:p>
        </p:txBody>
      </p:sp>
      <p:sp>
        <p:nvSpPr>
          <p:cNvPr id="8" name="Rectangle 7">
            <a:extLst>
              <a:ext uri="{FF2B5EF4-FFF2-40B4-BE49-F238E27FC236}">
                <a16:creationId xmlns:a16="http://schemas.microsoft.com/office/drawing/2014/main" id="{AADEF219-D447-48AE-8FED-6E7D75ACBBA2}"/>
              </a:ext>
            </a:extLst>
          </p:cNvPr>
          <p:cNvSpPr/>
          <p:nvPr/>
        </p:nvSpPr>
        <p:spPr>
          <a:xfrm>
            <a:off x="243232" y="1340768"/>
            <a:ext cx="11701300" cy="4370427"/>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GB" dirty="0">
                <a:solidFill>
                  <a:schemeClr val="tx2"/>
                </a:solidFill>
              </a:rPr>
              <a:t>In a network a node deletion means that a Company may goes to bankrupt or most commonly the company decides to exit the system. </a:t>
            </a:r>
          </a:p>
          <a:p>
            <a:pPr marL="285750" indent="-285750">
              <a:spcAft>
                <a:spcPts val="0"/>
              </a:spcAft>
              <a:buClr>
                <a:schemeClr val="tx1"/>
              </a:buClr>
              <a:buFont typeface="Arial" panose="020B0604020202020204" pitchFamily="34" charset="0"/>
              <a:buChar char="•"/>
            </a:pPr>
            <a:endParaRPr lang="en-GB" dirty="0">
              <a:solidFill>
                <a:schemeClr val="tx2"/>
              </a:solidFill>
            </a:endParaRPr>
          </a:p>
          <a:p>
            <a:pPr marL="285750" indent="-285750">
              <a:spcAft>
                <a:spcPts val="0"/>
              </a:spcAft>
              <a:buClr>
                <a:schemeClr val="tx1"/>
              </a:buClr>
              <a:buFont typeface="Arial" panose="020B0604020202020204" pitchFamily="34" charset="0"/>
              <a:buChar char="•"/>
            </a:pPr>
            <a:r>
              <a:rPr lang="en-GB" dirty="0">
                <a:solidFill>
                  <a:schemeClr val="tx2"/>
                </a:solidFill>
              </a:rPr>
              <a:t>To verify the structure alterations, it is possible to detect any changes in the Connected Component (CC) of a Network:</a:t>
            </a:r>
          </a:p>
          <a:p>
            <a:pPr marL="742950" lvl="1" indent="-285750">
              <a:spcAft>
                <a:spcPts val="0"/>
              </a:spcAft>
              <a:buClr>
                <a:schemeClr val="tx1"/>
              </a:buClr>
              <a:buFont typeface="Arial" panose="020B0604020202020204" pitchFamily="34" charset="0"/>
              <a:buChar char="•"/>
            </a:pPr>
            <a:r>
              <a:rPr lang="en-GB" sz="1600" dirty="0">
                <a:solidFill>
                  <a:schemeClr val="tx2"/>
                </a:solidFill>
              </a:rPr>
              <a:t>If after a deletion, a change in the CCs is present, this means that the node is a vulnerable one and the Network has been damaged and compromised. </a:t>
            </a:r>
          </a:p>
          <a:p>
            <a:pPr marL="742950" lvl="1" indent="-285750">
              <a:spcAft>
                <a:spcPts val="0"/>
              </a:spcAft>
              <a:buClr>
                <a:schemeClr val="tx1"/>
              </a:buClr>
              <a:buFont typeface="Arial" panose="020B0604020202020204" pitchFamily="34" charset="0"/>
              <a:buChar char="•"/>
            </a:pPr>
            <a:r>
              <a:rPr lang="en-GB" sz="1600" dirty="0">
                <a:solidFill>
                  <a:schemeClr val="tx2"/>
                </a:solidFill>
              </a:rPr>
              <a:t>If after a deletion, there is no changes in the Connected Component, this implies that the networks has not been compromised. </a:t>
            </a:r>
          </a:p>
          <a:p>
            <a:pPr marL="285750" indent="-285750">
              <a:spcAft>
                <a:spcPts val="0"/>
              </a:spcAft>
              <a:buClr>
                <a:schemeClr val="tx1"/>
              </a:buClr>
              <a:buFont typeface="Arial" panose="020B0604020202020204" pitchFamily="34" charset="0"/>
              <a:buChar char="•"/>
            </a:pPr>
            <a:endParaRPr lang="en-GB" dirty="0">
              <a:solidFill>
                <a:schemeClr val="tx2"/>
              </a:solidFill>
            </a:endParaRPr>
          </a:p>
          <a:p>
            <a:pPr marL="285750" indent="-285750">
              <a:spcAft>
                <a:spcPts val="0"/>
              </a:spcAft>
              <a:buClr>
                <a:schemeClr val="tx1"/>
              </a:buClr>
              <a:buFont typeface="Arial" panose="020B0604020202020204" pitchFamily="34" charset="0"/>
              <a:buChar char="•"/>
            </a:pPr>
            <a:r>
              <a:rPr lang="en-GB" dirty="0">
                <a:solidFill>
                  <a:schemeClr val="tx2"/>
                </a:solidFill>
              </a:rPr>
              <a:t>Scale-free property strongly correlates with the network's robustness to failure:</a:t>
            </a:r>
          </a:p>
          <a:p>
            <a:pPr marL="742950" lvl="1" indent="-285750">
              <a:spcAft>
                <a:spcPts val="0"/>
              </a:spcAft>
              <a:buClr>
                <a:schemeClr val="tx1"/>
              </a:buClr>
              <a:buFont typeface="Arial" panose="020B0604020202020204" pitchFamily="34" charset="0"/>
              <a:buChar char="•"/>
            </a:pPr>
            <a:r>
              <a:rPr lang="en-GB" sz="1600" dirty="0">
                <a:solidFill>
                  <a:schemeClr val="tx2"/>
                </a:solidFill>
              </a:rPr>
              <a:t>The major hubs are closely followed by smaller ones. These smaller hubs, in turn, are followed by other nodes with an even smaller degree and so on.</a:t>
            </a:r>
          </a:p>
          <a:p>
            <a:pPr marL="285750" indent="-285750">
              <a:spcAft>
                <a:spcPts val="0"/>
              </a:spcAft>
              <a:buClr>
                <a:schemeClr val="tx1"/>
              </a:buClr>
              <a:buFont typeface="Arial" panose="020B0604020202020204" pitchFamily="34" charset="0"/>
              <a:buChar char="•"/>
            </a:pPr>
            <a:endParaRPr lang="en-GB" dirty="0">
              <a:solidFill>
                <a:schemeClr val="tx2"/>
              </a:solidFill>
            </a:endParaRPr>
          </a:p>
          <a:p>
            <a:pPr marL="285750" indent="-285750">
              <a:spcAft>
                <a:spcPts val="0"/>
              </a:spcAft>
              <a:buClr>
                <a:schemeClr val="tx1"/>
              </a:buClr>
              <a:buFont typeface="Arial" panose="020B0604020202020204" pitchFamily="34" charset="0"/>
              <a:buChar char="•"/>
            </a:pPr>
            <a:r>
              <a:rPr lang="en-GB" dirty="0">
                <a:solidFill>
                  <a:schemeClr val="tx2"/>
                </a:solidFill>
              </a:rPr>
              <a:t>Node deletion approaches are applied:</a:t>
            </a:r>
          </a:p>
          <a:p>
            <a:pPr marL="742950" lvl="1" indent="-285750">
              <a:spcAft>
                <a:spcPts val="0"/>
              </a:spcAft>
              <a:buClr>
                <a:schemeClr val="tx1"/>
              </a:buClr>
              <a:buFont typeface="Arial" panose="020B0604020202020204" pitchFamily="34" charset="0"/>
              <a:buChar char="•"/>
            </a:pPr>
            <a:r>
              <a:rPr lang="en-GB" sz="1600" dirty="0">
                <a:solidFill>
                  <a:schemeClr val="tx2"/>
                </a:solidFill>
              </a:rPr>
              <a:t>Random Node deletion: a node is deleted randomly form the Network</a:t>
            </a:r>
          </a:p>
          <a:p>
            <a:pPr marL="742950" lvl="1" indent="-285750">
              <a:spcAft>
                <a:spcPts val="0"/>
              </a:spcAft>
              <a:buClr>
                <a:schemeClr val="tx1"/>
              </a:buClr>
              <a:buFont typeface="Arial" panose="020B0604020202020204" pitchFamily="34" charset="0"/>
              <a:buChar char="•"/>
            </a:pPr>
            <a:r>
              <a:rPr lang="en-GB" sz="1600" dirty="0">
                <a:solidFill>
                  <a:schemeClr val="tx2"/>
                </a:solidFill>
              </a:rPr>
              <a:t>Localized Node deletion: a deletion of a precisely selected node</a:t>
            </a:r>
          </a:p>
          <a:p>
            <a:pPr marL="285750" indent="-285750">
              <a:spcAft>
                <a:spcPts val="0"/>
              </a:spcAft>
              <a:buClr>
                <a:schemeClr val="tx1"/>
              </a:buClr>
              <a:buFont typeface="Arial" panose="020B0604020202020204" pitchFamily="34" charset="0"/>
              <a:buChar char="•"/>
            </a:pPr>
            <a:endParaRPr lang="en-GB" dirty="0">
              <a:solidFill>
                <a:schemeClr val="tx2"/>
              </a:solidFill>
            </a:endParaRPr>
          </a:p>
        </p:txBody>
      </p:sp>
    </p:spTree>
    <p:extLst>
      <p:ext uri="{BB962C8B-B14F-4D97-AF65-F5344CB8AC3E}">
        <p14:creationId xmlns:p14="http://schemas.microsoft.com/office/powerpoint/2010/main" val="36237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Node</a:t>
            </a:r>
            <a:r>
              <a:rPr lang="it-IT" dirty="0"/>
              <a:t> </a:t>
            </a:r>
            <a:r>
              <a:rPr lang="it-IT" dirty="0" err="1"/>
              <a:t>deletion</a:t>
            </a:r>
            <a:r>
              <a:rPr lang="it-IT" dirty="0"/>
              <a:t> </a:t>
            </a:r>
            <a:r>
              <a:rPr lang="it-IT" dirty="0" err="1"/>
              <a:t>importance</a:t>
            </a:r>
            <a:r>
              <a:rPr lang="it-IT" dirty="0"/>
              <a:t> - cumulative</a:t>
            </a:r>
            <a:endParaRPr lang="en-GB" dirty="0"/>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95570" y="4129174"/>
            <a:ext cx="5364596" cy="2391274"/>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5" name="Rectangle 4">
            <a:extLst>
              <a:ext uri="{FF2B5EF4-FFF2-40B4-BE49-F238E27FC236}">
                <a16:creationId xmlns:a16="http://schemas.microsoft.com/office/drawing/2014/main" id="{C9AEE1EF-3E77-4146-ABA1-F4713C4CBFD5}"/>
              </a:ext>
            </a:extLst>
          </p:cNvPr>
          <p:cNvSpPr/>
          <p:nvPr/>
        </p:nvSpPr>
        <p:spPr>
          <a:xfrm>
            <a:off x="314332" y="1484784"/>
            <a:ext cx="5364596" cy="3354765"/>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Central nodes </a:t>
            </a:r>
            <a:r>
              <a:rPr lang="en-US" dirty="0">
                <a:solidFill>
                  <a:schemeClr val="tx2"/>
                </a:solidFill>
              </a:rPr>
              <a:t>deletion may alter the structure of the network. </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North Source, Monte </a:t>
            </a:r>
            <a:r>
              <a:rPr lang="en-US" dirty="0" err="1">
                <a:solidFill>
                  <a:schemeClr val="tx2"/>
                </a:solidFill>
              </a:rPr>
              <a:t>Titoli</a:t>
            </a:r>
            <a:r>
              <a:rPr lang="en-US" dirty="0">
                <a:solidFill>
                  <a:schemeClr val="tx2"/>
                </a:solidFill>
              </a:rPr>
              <a:t> and Building Application Innovation are the central nodes that in most cases, if deleted, would have damaged the network.</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2" name="Immagine 1">
            <a:extLst>
              <a:ext uri="{FF2B5EF4-FFF2-40B4-BE49-F238E27FC236}">
                <a16:creationId xmlns:a16="http://schemas.microsoft.com/office/drawing/2014/main" id="{18E12470-139F-D74A-8423-943C05E1A7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1964" y="975966"/>
            <a:ext cx="5573477" cy="5823408"/>
          </a:xfrm>
          <a:prstGeom prst="rect">
            <a:avLst/>
          </a:prstGeom>
        </p:spPr>
      </p:pic>
    </p:spTree>
    <p:extLst>
      <p:ext uri="{BB962C8B-B14F-4D97-AF65-F5344CB8AC3E}">
        <p14:creationId xmlns:p14="http://schemas.microsoft.com/office/powerpoint/2010/main" val="1822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7C2D2B0-AAC0-E54F-90AC-DCC87BE186BB}"/>
              </a:ext>
            </a:extLst>
          </p:cNvPr>
          <p:cNvPicPr>
            <a:picLocks noChangeAspect="1"/>
          </p:cNvPicPr>
          <p:nvPr/>
        </p:nvPicPr>
        <p:blipFill>
          <a:blip r:embed="rId3"/>
          <a:stretch>
            <a:fillRect/>
          </a:stretch>
        </p:blipFill>
        <p:spPr>
          <a:xfrm>
            <a:off x="9192344" y="3860242"/>
            <a:ext cx="2718658" cy="2718658"/>
          </a:xfrm>
          <a:prstGeom prst="rect">
            <a:avLst/>
          </a:prstGeom>
        </p:spPr>
      </p:pic>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Data Pre-processing</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587388" y="1119198"/>
            <a:ext cx="6414077" cy="3234309"/>
          </a:xfrm>
        </p:spPr>
        <p:txBody>
          <a:bodyPr/>
          <a:lstStyle/>
          <a:p>
            <a:pPr marL="342900" indent="-342900" algn="just">
              <a:spcAft>
                <a:spcPts val="1200"/>
              </a:spcAft>
              <a:buClr>
                <a:schemeClr val="tx1"/>
              </a:buClr>
              <a:buFont typeface="+mj-lt"/>
              <a:buAutoNum type="arabicPeriod"/>
            </a:pPr>
            <a:r>
              <a:rPr lang="en-US" sz="1400" b="1" dirty="0">
                <a:solidFill>
                  <a:schemeClr val="tx2"/>
                </a:solidFill>
              </a:rPr>
              <a:t>Date range </a:t>
            </a:r>
            <a:r>
              <a:rPr lang="en-US" sz="1400" dirty="0">
                <a:solidFill>
                  <a:schemeClr val="tx2"/>
                </a:solidFill>
              </a:rPr>
              <a:t>from May 2018 to end of July 2021</a:t>
            </a:r>
          </a:p>
          <a:p>
            <a:pPr marL="342900" indent="-342900" algn="just">
              <a:lnSpc>
                <a:spcPct val="150000"/>
              </a:lnSpc>
              <a:spcAft>
                <a:spcPts val="1200"/>
              </a:spcAft>
              <a:buClr>
                <a:schemeClr val="tx1"/>
              </a:buClr>
              <a:buFont typeface="+mj-lt"/>
              <a:buAutoNum type="arabicPeriod"/>
            </a:pPr>
            <a:r>
              <a:rPr lang="en-US" sz="1400" dirty="0">
                <a:solidFill>
                  <a:schemeClr val="tx2"/>
                </a:solidFill>
              </a:rPr>
              <a:t>Datasets </a:t>
            </a:r>
            <a:r>
              <a:rPr lang="en-US" sz="1400" b="1" dirty="0">
                <a:solidFill>
                  <a:schemeClr val="tx2"/>
                </a:solidFill>
              </a:rPr>
              <a:t>aggregated</a:t>
            </a:r>
            <a:r>
              <a:rPr lang="en-US" sz="1400" dirty="0">
                <a:solidFill>
                  <a:schemeClr val="tx2"/>
                </a:solidFill>
              </a:rPr>
              <a:t> based on:</a:t>
            </a:r>
            <a:endParaRPr lang="en-US" sz="1200" dirty="0">
              <a:solidFill>
                <a:schemeClr val="tx2"/>
              </a:solidFill>
            </a:endParaRPr>
          </a:p>
          <a:p>
            <a:pPr marL="611196" lvl="3" indent="-342900" algn="just">
              <a:spcAft>
                <a:spcPts val="1200"/>
              </a:spcAft>
            </a:pPr>
            <a:r>
              <a:rPr lang="en-US" sz="1100" dirty="0">
                <a:solidFill>
                  <a:schemeClr val="tx2"/>
                </a:solidFill>
              </a:rPr>
              <a:t>Company couple (deli – </a:t>
            </a:r>
            <a:r>
              <a:rPr lang="en-US" sz="1100" dirty="0" err="1">
                <a:solidFill>
                  <a:schemeClr val="tx2"/>
                </a:solidFill>
              </a:rPr>
              <a:t>rece</a:t>
            </a:r>
            <a:r>
              <a:rPr lang="en-US" sz="1100" dirty="0">
                <a:solidFill>
                  <a:schemeClr val="tx2"/>
                </a:solidFill>
              </a:rPr>
              <a:t>)</a:t>
            </a:r>
          </a:p>
          <a:p>
            <a:pPr marL="611196" lvl="3" indent="-342900" algn="just">
              <a:spcAft>
                <a:spcPts val="1200"/>
              </a:spcAft>
            </a:pPr>
            <a:r>
              <a:rPr lang="en-US" sz="1100" dirty="0">
                <a:solidFill>
                  <a:schemeClr val="tx2"/>
                </a:solidFill>
              </a:rPr>
              <a:t>Financial Instrument type: </a:t>
            </a:r>
            <a:r>
              <a:rPr lang="it-IT" altLang="it-IT" sz="1100" dirty="0">
                <a:solidFill>
                  <a:srgbClr val="000000"/>
                </a:solidFill>
                <a:latin typeface="Arial Unicode MS"/>
                <a:ea typeface="Courier New" panose="02070309020205020404" pitchFamily="49" charset="0"/>
              </a:rPr>
              <a:t>'Corp. Bonds and </a:t>
            </a:r>
            <a:r>
              <a:rPr lang="it-IT" altLang="it-IT" sz="1100" dirty="0" err="1">
                <a:solidFill>
                  <a:srgbClr val="000000"/>
                </a:solidFill>
                <a:latin typeface="Arial Unicode MS"/>
                <a:ea typeface="Courier New" panose="02070309020205020404" pitchFamily="49" charset="0"/>
              </a:rPr>
              <a:t>similar</a:t>
            </a:r>
            <a:r>
              <a:rPr lang="it-IT" altLang="it-IT" sz="1100" dirty="0">
                <a:solidFill>
                  <a:srgbClr val="000000"/>
                </a:solidFill>
                <a:latin typeface="Arial Unicode MS"/>
                <a:ea typeface="Courier New" panose="02070309020205020404" pitchFamily="49" charset="0"/>
              </a:rPr>
              <a:t>', 'Government Bonds’, </a:t>
            </a:r>
            <a:br>
              <a:rPr lang="it-IT" altLang="it-IT" sz="1100" dirty="0">
                <a:solidFill>
                  <a:srgbClr val="000000"/>
                </a:solidFill>
                <a:latin typeface="Arial Unicode MS"/>
                <a:ea typeface="Courier New" panose="02070309020205020404" pitchFamily="49" charset="0"/>
              </a:rPr>
            </a:br>
            <a:r>
              <a:rPr lang="it-IT" altLang="it-IT" sz="1100" dirty="0">
                <a:solidFill>
                  <a:srgbClr val="000000"/>
                </a:solidFill>
                <a:latin typeface="Arial Unicode MS"/>
                <a:ea typeface="Courier New" panose="02070309020205020404" pitchFamily="49" charset="0"/>
              </a:rPr>
              <a:t>'Funds', 'Shares and </a:t>
            </a:r>
            <a:r>
              <a:rPr lang="it-IT" altLang="it-IT" sz="1100" dirty="0" err="1">
                <a:solidFill>
                  <a:srgbClr val="000000"/>
                </a:solidFill>
                <a:latin typeface="Arial Unicode MS"/>
                <a:ea typeface="Courier New" panose="02070309020205020404" pitchFamily="49" charset="0"/>
              </a:rPr>
              <a:t>similar</a:t>
            </a:r>
            <a:r>
              <a:rPr lang="it-IT" altLang="it-IT" sz="1100" dirty="0">
                <a:solidFill>
                  <a:srgbClr val="000000"/>
                </a:solidFill>
                <a:latin typeface="Arial Unicode MS"/>
                <a:ea typeface="Courier New" panose="02070309020205020404" pitchFamily="49" charset="0"/>
              </a:rPr>
              <a:t>', ‘ETF’, '</a:t>
            </a:r>
            <a:r>
              <a:rPr lang="it-IT" altLang="it-IT" sz="1100" dirty="0" err="1">
                <a:solidFill>
                  <a:srgbClr val="000000"/>
                </a:solidFill>
                <a:latin typeface="Arial Unicode MS"/>
                <a:ea typeface="Courier New" panose="02070309020205020404" pitchFamily="49" charset="0"/>
              </a:rPr>
              <a:t>Other</a:t>
            </a:r>
            <a:r>
              <a:rPr lang="it-IT" altLang="it-IT" sz="1100" dirty="0">
                <a:solidFill>
                  <a:srgbClr val="000000"/>
                </a:solidFill>
                <a:latin typeface="Arial Unicode MS"/>
                <a:ea typeface="Courier New" panose="02070309020205020404" pitchFamily="49" charset="0"/>
              </a:rPr>
              <a:t>’</a:t>
            </a:r>
            <a:r>
              <a:rPr lang="it-IT" altLang="it-IT" sz="1000" dirty="0">
                <a:solidFill>
                  <a:schemeClr val="tx1"/>
                </a:solidFill>
              </a:rPr>
              <a:t>.</a:t>
            </a:r>
          </a:p>
          <a:p>
            <a:pPr marL="611196" lvl="3" indent="-342900" algn="just">
              <a:spcAft>
                <a:spcPts val="1200"/>
              </a:spcAft>
            </a:pPr>
            <a:r>
              <a:rPr lang="en-US" sz="1100" dirty="0">
                <a:solidFill>
                  <a:schemeClr val="tx2"/>
                </a:solidFill>
              </a:rPr>
              <a:t>Settlement Status: Settled (S) or Failed (N)</a:t>
            </a:r>
          </a:p>
          <a:p>
            <a:pPr marL="611196" lvl="3" indent="-342900" algn="just">
              <a:spcAft>
                <a:spcPts val="1200"/>
              </a:spcAft>
            </a:pPr>
            <a:r>
              <a:rPr lang="en-US" sz="1100" dirty="0">
                <a:solidFill>
                  <a:schemeClr val="tx2"/>
                </a:solidFill>
              </a:rPr>
              <a:t>Free of payment instructions have been excluded</a:t>
            </a:r>
            <a:endParaRPr lang="en-US" sz="1400" dirty="0">
              <a:solidFill>
                <a:schemeClr val="tx2"/>
              </a:solidFill>
            </a:endParaRPr>
          </a:p>
          <a:p>
            <a:pPr marL="342900" indent="-342900" algn="just">
              <a:lnSpc>
                <a:spcPct val="150000"/>
              </a:lnSpc>
              <a:spcAft>
                <a:spcPts val="100"/>
              </a:spcAft>
              <a:buClr>
                <a:schemeClr val="tx1"/>
              </a:buClr>
              <a:buFont typeface="+mj-lt"/>
              <a:buAutoNum type="arabicPeriod" startAt="3"/>
            </a:pPr>
            <a:r>
              <a:rPr lang="en-US" sz="1400" b="1" dirty="0">
                <a:solidFill>
                  <a:schemeClr val="tx2"/>
                </a:solidFill>
              </a:rPr>
              <a:t>Graph</a:t>
            </a:r>
            <a:r>
              <a:rPr lang="en-US" sz="1400" dirty="0">
                <a:solidFill>
                  <a:schemeClr val="tx2"/>
                </a:solidFill>
              </a:rPr>
              <a:t> representation:</a:t>
            </a:r>
          </a:p>
          <a:p>
            <a:pPr marL="611196" lvl="3" indent="-342900" algn="just">
              <a:lnSpc>
                <a:spcPct val="150000"/>
              </a:lnSpc>
              <a:spcAft>
                <a:spcPts val="0"/>
              </a:spcAft>
            </a:pPr>
            <a:r>
              <a:rPr lang="en-US" dirty="0">
                <a:solidFill>
                  <a:schemeClr val="tx2"/>
                </a:solidFill>
              </a:rPr>
              <a:t>Node: Company</a:t>
            </a:r>
          </a:p>
          <a:p>
            <a:pPr marL="611196" lvl="3" indent="-342900" algn="just">
              <a:lnSpc>
                <a:spcPct val="150000"/>
              </a:lnSpc>
              <a:spcAft>
                <a:spcPts val="0"/>
              </a:spcAft>
            </a:pPr>
            <a:r>
              <a:rPr lang="en-US" dirty="0">
                <a:solidFill>
                  <a:schemeClr val="tx2"/>
                </a:solidFill>
              </a:rPr>
              <a:t>Edge: </a:t>
            </a:r>
          </a:p>
          <a:p>
            <a:pPr marL="996721" lvl="5" indent="-342900" algn="just">
              <a:lnSpc>
                <a:spcPct val="150000"/>
              </a:lnSpc>
              <a:spcAft>
                <a:spcPts val="0"/>
              </a:spcAft>
            </a:pPr>
            <a:r>
              <a:rPr lang="en-US" dirty="0"/>
              <a:t>Directed: </a:t>
            </a:r>
            <a:r>
              <a:rPr lang="en-US" dirty="0">
                <a:solidFill>
                  <a:schemeClr val="tx2"/>
                </a:solidFill>
              </a:rPr>
              <a:t>from Deli to </a:t>
            </a:r>
            <a:r>
              <a:rPr lang="en-US" dirty="0" err="1">
                <a:solidFill>
                  <a:schemeClr val="tx2"/>
                </a:solidFill>
              </a:rPr>
              <a:t>Rece</a:t>
            </a:r>
            <a:endParaRPr lang="en-US" dirty="0">
              <a:solidFill>
                <a:schemeClr val="tx2"/>
              </a:solidFill>
            </a:endParaRPr>
          </a:p>
          <a:p>
            <a:pPr marL="996721" lvl="5" indent="-342900">
              <a:lnSpc>
                <a:spcPct val="150000"/>
              </a:lnSpc>
              <a:spcAft>
                <a:spcPts val="0"/>
              </a:spcAft>
            </a:pPr>
            <a:r>
              <a:rPr lang="en-US" dirty="0">
                <a:solidFill>
                  <a:schemeClr val="tx2"/>
                </a:solidFill>
              </a:rPr>
              <a:t>Weighted: aggregated Amount Countervalue</a:t>
            </a:r>
            <a:br>
              <a:rPr lang="en-US" dirty="0">
                <a:solidFill>
                  <a:schemeClr val="tx2"/>
                </a:solidFill>
              </a:rPr>
            </a:br>
            <a:endParaRPr lang="en-US" dirty="0">
              <a:solidFill>
                <a:schemeClr val="tx2"/>
              </a:solidFill>
            </a:endParaRPr>
          </a:p>
          <a:p>
            <a:pPr marL="419103" lvl="2" indent="-342900" algn="just">
              <a:lnSpc>
                <a:spcPct val="150000"/>
              </a:lnSpc>
              <a:spcAft>
                <a:spcPts val="1200"/>
              </a:spcAft>
              <a:buFont typeface="+mj-lt"/>
              <a:buAutoNum type="arabicPeriod" startAt="4"/>
            </a:pPr>
            <a:r>
              <a:rPr lang="en-US" sz="1400" dirty="0">
                <a:solidFill>
                  <a:schemeClr val="tx2"/>
                </a:solidFill>
              </a:rPr>
              <a:t>From Financial Instrument and Settlement Status groups </a:t>
            </a:r>
            <a:r>
              <a:rPr lang="en-US" sz="1400" b="1" dirty="0">
                <a:solidFill>
                  <a:schemeClr val="tx2"/>
                </a:solidFill>
              </a:rPr>
              <a:t>multiple graphs </a:t>
            </a:r>
            <a:r>
              <a:rPr lang="en-US" sz="1400" dirty="0">
                <a:solidFill>
                  <a:schemeClr val="tx2"/>
                </a:solidFill>
              </a:rPr>
              <a:t>are obtained</a:t>
            </a:r>
            <a:endParaRPr lang="en-US" sz="1399" dirty="0">
              <a:solidFill>
                <a:schemeClr val="tx2"/>
              </a:solidFill>
            </a:endParaRPr>
          </a:p>
        </p:txBody>
      </p:sp>
      <p:graphicFrame>
        <p:nvGraphicFramePr>
          <p:cNvPr id="9" name="Table 8">
            <a:extLst>
              <a:ext uri="{FF2B5EF4-FFF2-40B4-BE49-F238E27FC236}">
                <a16:creationId xmlns:a16="http://schemas.microsoft.com/office/drawing/2014/main" id="{23246B30-753D-4416-A487-FA687399DE52}"/>
              </a:ext>
            </a:extLst>
          </p:cNvPr>
          <p:cNvGraphicFramePr>
            <a:graphicFrameLocks noGrp="1"/>
          </p:cNvGraphicFramePr>
          <p:nvPr>
            <p:extLst>
              <p:ext uri="{D42A27DB-BD31-4B8C-83A1-F6EECF244321}">
                <p14:modId xmlns:p14="http://schemas.microsoft.com/office/powerpoint/2010/main" val="1689310085"/>
              </p:ext>
            </p:extLst>
          </p:nvPr>
        </p:nvGraphicFramePr>
        <p:xfrm>
          <a:off x="7356140" y="404664"/>
          <a:ext cx="4408077" cy="1071678"/>
        </p:xfrm>
        <a:graphic>
          <a:graphicData uri="http://schemas.openxmlformats.org/drawingml/2006/table">
            <a:tbl>
              <a:tblPr firstRow="1" firstCol="1" bandRow="1">
                <a:tableStyleId>{793D81CF-94F2-401A-BA57-92F5A7B2D0C5}</a:tableStyleId>
              </a:tblPr>
              <a:tblGrid>
                <a:gridCol w="860310">
                  <a:extLst>
                    <a:ext uri="{9D8B030D-6E8A-4147-A177-3AD203B41FA5}">
                      <a16:colId xmlns:a16="http://schemas.microsoft.com/office/drawing/2014/main" val="587324354"/>
                    </a:ext>
                  </a:extLst>
                </a:gridCol>
                <a:gridCol w="674373">
                  <a:extLst>
                    <a:ext uri="{9D8B030D-6E8A-4147-A177-3AD203B41FA5}">
                      <a16:colId xmlns:a16="http://schemas.microsoft.com/office/drawing/2014/main" val="1416377735"/>
                    </a:ext>
                  </a:extLst>
                </a:gridCol>
                <a:gridCol w="477755">
                  <a:extLst>
                    <a:ext uri="{9D8B030D-6E8A-4147-A177-3AD203B41FA5}">
                      <a16:colId xmlns:a16="http://schemas.microsoft.com/office/drawing/2014/main" val="1346309879"/>
                    </a:ext>
                  </a:extLst>
                </a:gridCol>
                <a:gridCol w="612068">
                  <a:extLst>
                    <a:ext uri="{9D8B030D-6E8A-4147-A177-3AD203B41FA5}">
                      <a16:colId xmlns:a16="http://schemas.microsoft.com/office/drawing/2014/main" val="352677519"/>
                    </a:ext>
                  </a:extLst>
                </a:gridCol>
                <a:gridCol w="634214">
                  <a:extLst>
                    <a:ext uri="{9D8B030D-6E8A-4147-A177-3AD203B41FA5}">
                      <a16:colId xmlns:a16="http://schemas.microsoft.com/office/drawing/2014/main" val="3758015445"/>
                    </a:ext>
                  </a:extLst>
                </a:gridCol>
                <a:gridCol w="493716">
                  <a:extLst>
                    <a:ext uri="{9D8B030D-6E8A-4147-A177-3AD203B41FA5}">
                      <a16:colId xmlns:a16="http://schemas.microsoft.com/office/drawing/2014/main" val="2849007486"/>
                    </a:ext>
                  </a:extLst>
                </a:gridCol>
                <a:gridCol w="655641">
                  <a:extLst>
                    <a:ext uri="{9D8B030D-6E8A-4147-A177-3AD203B41FA5}">
                      <a16:colId xmlns:a16="http://schemas.microsoft.com/office/drawing/2014/main" val="1415737186"/>
                    </a:ext>
                  </a:extLst>
                </a:gridCol>
              </a:tblGrid>
              <a:tr h="535839">
                <a:tc>
                  <a:txBody>
                    <a:bodyPr/>
                    <a:lstStyle/>
                    <a:p>
                      <a:pPr algn="ctr" fontAlgn="ctr"/>
                      <a:r>
                        <a:rPr lang="it-IT" sz="800" b="1" dirty="0">
                          <a:effectLst/>
                        </a:rPr>
                        <a:t>Deli</a:t>
                      </a:r>
                    </a:p>
                  </a:txBody>
                  <a:tcPr marL="42398" marR="42398" marT="21199" marB="21199" anchor="ctr"/>
                </a:tc>
                <a:tc>
                  <a:txBody>
                    <a:bodyPr/>
                    <a:lstStyle/>
                    <a:p>
                      <a:pPr algn="ctr" fontAlgn="ctr"/>
                      <a:r>
                        <a:rPr lang="it-IT" sz="800" b="1" dirty="0">
                          <a:effectLst/>
                        </a:rPr>
                        <a:t>Rece</a:t>
                      </a:r>
                    </a:p>
                  </a:txBody>
                  <a:tcPr marL="42398" marR="42398" marT="21199" marB="21199" anchor="ctr"/>
                </a:tc>
                <a:tc>
                  <a:txBody>
                    <a:bodyPr/>
                    <a:lstStyle/>
                    <a:p>
                      <a:pPr algn="ctr" fontAlgn="ctr"/>
                      <a:r>
                        <a:rPr lang="it-IT" sz="800" b="1" dirty="0" err="1">
                          <a:effectLst/>
                        </a:rPr>
                        <a:t>Sett</a:t>
                      </a:r>
                      <a:r>
                        <a:rPr lang="it-IT" sz="800" b="1" dirty="0">
                          <a:effectLst/>
                        </a:rPr>
                        <a:t> Status</a:t>
                      </a:r>
                    </a:p>
                  </a:txBody>
                  <a:tcPr marL="42398" marR="42398" marT="21199" marB="21199" anchor="ctr"/>
                </a:tc>
                <a:tc>
                  <a:txBody>
                    <a:bodyPr/>
                    <a:lstStyle/>
                    <a:p>
                      <a:pPr algn="ctr" fontAlgn="ctr"/>
                      <a:r>
                        <a:rPr lang="it-IT" sz="800" b="1" dirty="0" err="1">
                          <a:effectLst/>
                        </a:rPr>
                        <a:t>financial</a:t>
                      </a:r>
                      <a:r>
                        <a:rPr lang="it-IT" sz="800" b="1" dirty="0">
                          <a:effectLst/>
                        </a:rPr>
                        <a:t> </a:t>
                      </a:r>
                      <a:r>
                        <a:rPr lang="it-IT" sz="800" b="1" dirty="0" err="1">
                          <a:effectLst/>
                        </a:rPr>
                        <a:t>instr</a:t>
                      </a:r>
                      <a:endParaRPr lang="it-IT" sz="800" b="1" dirty="0">
                        <a:effectLst/>
                      </a:endParaRPr>
                    </a:p>
                  </a:txBody>
                  <a:tcPr marL="42398" marR="42398" marT="21199" marB="21199" anchor="ctr"/>
                </a:tc>
                <a:tc>
                  <a:txBody>
                    <a:bodyPr/>
                    <a:lstStyle/>
                    <a:p>
                      <a:pPr algn="ctr" fontAlgn="ctr"/>
                      <a:r>
                        <a:rPr lang="it-IT" sz="800" b="1" dirty="0">
                          <a:effectLst/>
                        </a:rPr>
                        <a:t>ETF </a:t>
                      </a:r>
                      <a:r>
                        <a:rPr lang="it-IT" sz="800" b="1" dirty="0" err="1">
                          <a:effectLst/>
                        </a:rPr>
                        <a:t>indicator</a:t>
                      </a:r>
                      <a:endParaRPr lang="it-IT" sz="800" b="1" dirty="0">
                        <a:effectLst/>
                      </a:endParaRPr>
                    </a:p>
                  </a:txBody>
                  <a:tcPr marL="42398" marR="42398" marT="21199" marB="21199" anchor="ctr"/>
                </a:tc>
                <a:tc>
                  <a:txBody>
                    <a:bodyPr/>
                    <a:lstStyle/>
                    <a:p>
                      <a:pPr algn="ctr" fontAlgn="ctr"/>
                      <a:r>
                        <a:rPr lang="it-IT" sz="800" b="1" dirty="0">
                          <a:effectLst/>
                        </a:rPr>
                        <a:t>Amt </a:t>
                      </a:r>
                      <a:r>
                        <a:rPr lang="it-IT" sz="800" b="1" dirty="0" err="1">
                          <a:effectLst/>
                        </a:rPr>
                        <a:t>pend</a:t>
                      </a:r>
                      <a:endParaRPr lang="it-IT" sz="800" b="1" dirty="0">
                        <a:effectLst/>
                      </a:endParaRPr>
                    </a:p>
                  </a:txBody>
                  <a:tcPr marL="42398" marR="42398" marT="21199" marB="21199" anchor="ctr"/>
                </a:tc>
                <a:tc>
                  <a:txBody>
                    <a:bodyPr/>
                    <a:lstStyle/>
                    <a:p>
                      <a:pPr algn="ctr" fontAlgn="ctr"/>
                      <a:r>
                        <a:rPr lang="it-IT" sz="800" b="1" dirty="0" err="1">
                          <a:effectLst/>
                        </a:rPr>
                        <a:t>Amount</a:t>
                      </a:r>
                      <a:endParaRPr lang="it-IT" sz="800" b="1" dirty="0">
                        <a:effectLst/>
                      </a:endParaRPr>
                    </a:p>
                  </a:txBody>
                  <a:tcPr marL="42398" marR="42398" marT="21199" marB="21199" anchor="ctr"/>
                </a:tc>
                <a:extLst>
                  <a:ext uri="{0D108BD9-81ED-4DB2-BD59-A6C34878D82A}">
                    <a16:rowId xmlns:a16="http://schemas.microsoft.com/office/drawing/2014/main" val="3564706131"/>
                  </a:ext>
                </a:extLst>
              </a:tr>
              <a:tr h="535839">
                <a:tc>
                  <a:txBody>
                    <a:bodyPr/>
                    <a:lstStyle/>
                    <a:p>
                      <a:pPr marL="0" marR="0" lvl="0" indent="0" algn="ctr" defTabSz="914435" rtl="0" eaLnBrk="1" fontAlgn="ctr" latinLnBrk="0" hangingPunct="1">
                        <a:lnSpc>
                          <a:spcPct val="100000"/>
                        </a:lnSpc>
                        <a:spcBef>
                          <a:spcPts val="0"/>
                        </a:spcBef>
                        <a:spcAft>
                          <a:spcPts val="0"/>
                        </a:spcAft>
                        <a:buClrTx/>
                        <a:buSzTx/>
                        <a:buFontTx/>
                        <a:buNone/>
                        <a:tabLst/>
                        <a:defRPr/>
                      </a:pPr>
                      <a:r>
                        <a:rPr lang="it-IT" sz="800" b="1" dirty="0">
                          <a:effectLst/>
                        </a:rPr>
                        <a:t>Net Venture</a:t>
                      </a:r>
                    </a:p>
                  </a:txBody>
                  <a:tcPr marL="42398" marR="42398" marT="21199" marB="21199" anchor="ctr"/>
                </a:tc>
                <a:tc>
                  <a:txBody>
                    <a:bodyPr/>
                    <a:lstStyle/>
                    <a:p>
                      <a:pPr marL="0" marR="0" lvl="0" indent="0" algn="ctr" defTabSz="914435" rtl="0" eaLnBrk="1" fontAlgn="ctr" latinLnBrk="0" hangingPunct="1">
                        <a:lnSpc>
                          <a:spcPct val="100000"/>
                        </a:lnSpc>
                        <a:spcBef>
                          <a:spcPts val="0"/>
                        </a:spcBef>
                        <a:spcAft>
                          <a:spcPts val="0"/>
                        </a:spcAft>
                        <a:buClrTx/>
                        <a:buSzTx/>
                        <a:buFontTx/>
                        <a:buNone/>
                        <a:tabLst/>
                        <a:defRPr/>
                      </a:pPr>
                      <a:r>
                        <a:rPr lang="it-IT" sz="800" b="1" dirty="0">
                          <a:effectLst/>
                        </a:rPr>
                        <a:t>Monte Titoli</a:t>
                      </a:r>
                    </a:p>
                  </a:txBody>
                  <a:tcPr marL="42398" marR="42398" marT="21199" marB="21199" anchor="ctr"/>
                </a:tc>
                <a:tc>
                  <a:txBody>
                    <a:bodyPr/>
                    <a:lstStyle/>
                    <a:p>
                      <a:pPr algn="ctr" fontAlgn="ctr"/>
                      <a:r>
                        <a:rPr lang="it-IT" sz="800" b="1" dirty="0" err="1">
                          <a:effectLst/>
                        </a:rPr>
                        <a:t>S</a:t>
                      </a:r>
                      <a:endParaRPr lang="it-IT" sz="800" b="1" dirty="0">
                        <a:effectLst/>
                      </a:endParaRPr>
                    </a:p>
                  </a:txBody>
                  <a:tcPr marL="42398" marR="42398" marT="21199" marB="21199" anchor="ctr"/>
                </a:tc>
                <a:tc>
                  <a:txBody>
                    <a:bodyPr/>
                    <a:lstStyle/>
                    <a:p>
                      <a:pPr algn="ctr" fontAlgn="ctr"/>
                      <a:r>
                        <a:rPr lang="it-IT" sz="800" b="1" dirty="0">
                          <a:effectLst/>
                        </a:rPr>
                        <a:t>Corp. Bonds</a:t>
                      </a:r>
                    </a:p>
                  </a:txBody>
                  <a:tcPr marL="42398" marR="42398" marT="21199" marB="21199" anchor="ctr"/>
                </a:tc>
                <a:tc>
                  <a:txBody>
                    <a:bodyPr/>
                    <a:lstStyle/>
                    <a:p>
                      <a:pPr algn="ctr" fontAlgn="ctr"/>
                      <a:r>
                        <a:rPr lang="it-IT" sz="800" b="1" dirty="0">
                          <a:effectLst/>
                        </a:rPr>
                        <a:t>0</a:t>
                      </a:r>
                    </a:p>
                  </a:txBody>
                  <a:tcPr marL="42398" marR="42398" marT="21199" marB="21199" anchor="ctr"/>
                </a:tc>
                <a:tc>
                  <a:txBody>
                    <a:bodyPr/>
                    <a:lstStyle/>
                    <a:p>
                      <a:pPr algn="ctr" fontAlgn="ctr"/>
                      <a:r>
                        <a:rPr lang="it-IT" sz="800" b="1" dirty="0">
                          <a:effectLst/>
                        </a:rPr>
                        <a:t>10000</a:t>
                      </a:r>
                    </a:p>
                  </a:txBody>
                  <a:tcPr marL="42398" marR="42398" marT="21199" marB="21199" anchor="ctr"/>
                </a:tc>
                <a:tc>
                  <a:txBody>
                    <a:bodyPr/>
                    <a:lstStyle/>
                    <a:p>
                      <a:pPr algn="ctr" fontAlgn="ctr"/>
                      <a:r>
                        <a:rPr lang="it-IT" sz="800" b="1" dirty="0">
                          <a:effectLst/>
                        </a:rPr>
                        <a:t>10000</a:t>
                      </a:r>
                    </a:p>
                  </a:txBody>
                  <a:tcPr marL="42398" marR="42398" marT="21199" marB="21199" anchor="ctr"/>
                </a:tc>
                <a:extLst>
                  <a:ext uri="{0D108BD9-81ED-4DB2-BD59-A6C34878D82A}">
                    <a16:rowId xmlns:a16="http://schemas.microsoft.com/office/drawing/2014/main" val="355142852"/>
                  </a:ext>
                </a:extLst>
              </a:tr>
            </a:tbl>
          </a:graphicData>
        </a:graphic>
      </p:graphicFrame>
      <p:sp>
        <p:nvSpPr>
          <p:cNvPr id="24" name="Arrow: Down 23">
            <a:extLst>
              <a:ext uri="{FF2B5EF4-FFF2-40B4-BE49-F238E27FC236}">
                <a16:creationId xmlns:a16="http://schemas.microsoft.com/office/drawing/2014/main" id="{14CAE83B-A2F3-4E3C-AA77-E8E4FB0CF937}"/>
              </a:ext>
            </a:extLst>
          </p:cNvPr>
          <p:cNvSpPr/>
          <p:nvPr/>
        </p:nvSpPr>
        <p:spPr>
          <a:xfrm>
            <a:off x="9516380" y="2060848"/>
            <a:ext cx="174115" cy="38315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magine 2">
            <a:extLst>
              <a:ext uri="{FF2B5EF4-FFF2-40B4-BE49-F238E27FC236}">
                <a16:creationId xmlns:a16="http://schemas.microsoft.com/office/drawing/2014/main" id="{3D81B413-180C-7D42-B1AB-80F4E69E0CA5}"/>
              </a:ext>
            </a:extLst>
          </p:cNvPr>
          <p:cNvPicPr>
            <a:picLocks noChangeAspect="1"/>
          </p:cNvPicPr>
          <p:nvPr/>
        </p:nvPicPr>
        <p:blipFill>
          <a:blip r:embed="rId4"/>
          <a:stretch>
            <a:fillRect/>
          </a:stretch>
        </p:blipFill>
        <p:spPr>
          <a:xfrm>
            <a:off x="8414145" y="2735876"/>
            <a:ext cx="2552700" cy="647700"/>
          </a:xfrm>
          <a:prstGeom prst="rect">
            <a:avLst/>
          </a:prstGeom>
        </p:spPr>
      </p:pic>
      <p:pic>
        <p:nvPicPr>
          <p:cNvPr id="5" name="Immagine 4">
            <a:extLst>
              <a:ext uri="{FF2B5EF4-FFF2-40B4-BE49-F238E27FC236}">
                <a16:creationId xmlns:a16="http://schemas.microsoft.com/office/drawing/2014/main" id="{56B7110B-9184-4C48-8C34-11035F78B12D}"/>
              </a:ext>
            </a:extLst>
          </p:cNvPr>
          <p:cNvPicPr>
            <a:picLocks noChangeAspect="1"/>
          </p:cNvPicPr>
          <p:nvPr/>
        </p:nvPicPr>
        <p:blipFill rotWithShape="1">
          <a:blip r:embed="rId5"/>
          <a:srcRect l="5688" t="12672" r="5444" b="6785"/>
          <a:stretch/>
        </p:blipFill>
        <p:spPr>
          <a:xfrm>
            <a:off x="7356140" y="4243399"/>
            <a:ext cx="2160240" cy="1957910"/>
          </a:xfrm>
          <a:prstGeom prst="rect">
            <a:avLst/>
          </a:prstGeom>
        </p:spPr>
      </p:pic>
      <p:sp>
        <p:nvSpPr>
          <p:cNvPr id="25" name="Arrow: Down 24">
            <a:extLst>
              <a:ext uri="{FF2B5EF4-FFF2-40B4-BE49-F238E27FC236}">
                <a16:creationId xmlns:a16="http://schemas.microsoft.com/office/drawing/2014/main" id="{738B2A95-8544-441C-8220-1AB1EBDABDF1}"/>
              </a:ext>
            </a:extLst>
          </p:cNvPr>
          <p:cNvSpPr/>
          <p:nvPr/>
        </p:nvSpPr>
        <p:spPr>
          <a:xfrm>
            <a:off x="9516380" y="3668664"/>
            <a:ext cx="174115" cy="38315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8725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Node</a:t>
            </a:r>
            <a:r>
              <a:rPr lang="it-IT" dirty="0"/>
              <a:t> </a:t>
            </a:r>
            <a:r>
              <a:rPr lang="it-IT" dirty="0" err="1"/>
              <a:t>deletion</a:t>
            </a:r>
            <a:r>
              <a:rPr lang="it-IT" dirty="0"/>
              <a:t> </a:t>
            </a:r>
            <a:r>
              <a:rPr lang="it-IT" dirty="0" err="1"/>
              <a:t>importance</a:t>
            </a:r>
            <a:r>
              <a:rPr lang="it-IT" dirty="0"/>
              <a:t> - </a:t>
            </a:r>
            <a:r>
              <a:rPr lang="it-IT" dirty="0" err="1"/>
              <a:t>monthly</a:t>
            </a:r>
            <a:endParaRPr lang="en-GB" dirty="0"/>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4837155" cy="267765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Central nodes </a:t>
            </a:r>
            <a:r>
              <a:rPr lang="en-US" dirty="0">
                <a:solidFill>
                  <a:schemeClr val="tx2"/>
                </a:solidFill>
              </a:rPr>
              <a:t>deletion may alter the structure of the network. </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North Source, Internet East Hardware and CC&amp;G are the central nodes that in most cases, if deleted, damaged the network.</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4" name="Immagine 3">
            <a:extLst>
              <a:ext uri="{FF2B5EF4-FFF2-40B4-BE49-F238E27FC236}">
                <a16:creationId xmlns:a16="http://schemas.microsoft.com/office/drawing/2014/main" id="{3A7B4993-0944-CE43-A10C-2DE03DACC3C9}"/>
              </a:ext>
            </a:extLst>
          </p:cNvPr>
          <p:cNvPicPr>
            <a:picLocks noChangeAspect="1"/>
          </p:cNvPicPr>
          <p:nvPr/>
        </p:nvPicPr>
        <p:blipFill>
          <a:blip r:embed="rId3"/>
          <a:stretch>
            <a:fillRect/>
          </a:stretch>
        </p:blipFill>
        <p:spPr>
          <a:xfrm>
            <a:off x="5771964" y="944724"/>
            <a:ext cx="5573477" cy="5885892"/>
          </a:xfrm>
          <a:prstGeom prst="rect">
            <a:avLst/>
          </a:prstGeom>
        </p:spPr>
      </p:pic>
    </p:spTree>
    <p:extLst>
      <p:ext uri="{BB962C8B-B14F-4D97-AF65-F5344CB8AC3E}">
        <p14:creationId xmlns:p14="http://schemas.microsoft.com/office/powerpoint/2010/main" val="9658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Node</a:t>
            </a:r>
            <a:r>
              <a:rPr lang="it-IT" dirty="0"/>
              <a:t> </a:t>
            </a:r>
            <a:r>
              <a:rPr lang="it-IT" dirty="0" err="1"/>
              <a:t>deletion</a:t>
            </a:r>
            <a:r>
              <a:rPr lang="it-IT" dirty="0"/>
              <a:t> </a:t>
            </a:r>
            <a:r>
              <a:rPr lang="it-IT" dirty="0" err="1"/>
              <a:t>importance</a:t>
            </a:r>
            <a:r>
              <a:rPr lang="it-IT" dirty="0"/>
              <a:t> - </a:t>
            </a:r>
            <a:r>
              <a:rPr lang="en-US" sz="2400" dirty="0">
                <a:solidFill>
                  <a:schemeClr val="tx2"/>
                </a:solidFill>
              </a:rPr>
              <a:t>Literature</a:t>
            </a:r>
            <a:endParaRPr lang="en-GB" dirty="0"/>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4837155" cy="4124206"/>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US" b="1" dirty="0">
                <a:solidFill>
                  <a:schemeClr val="tx2"/>
                </a:solidFill>
              </a:rPr>
              <a:t>Paper: </a:t>
            </a:r>
            <a:r>
              <a:rPr lang="en-US" dirty="0">
                <a:solidFill>
                  <a:schemeClr val="tx2"/>
                </a:solidFill>
              </a:rPr>
              <a:t>On the topologic structure of economic complex networks: empirical evidence from large scale payment network of Estonia, </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b="1" dirty="0">
                <a:solidFill>
                  <a:schemeClr val="tx2"/>
                </a:solidFill>
              </a:rPr>
              <a:t>Comparison </a:t>
            </a:r>
            <a:r>
              <a:rPr lang="en-US" dirty="0">
                <a:solidFill>
                  <a:schemeClr val="tx2"/>
                </a:solidFill>
              </a:rPr>
              <a:t>of the node percentage when deleting Central node vs. random removal</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For central nodes results in an initial increase of the</a:t>
            </a:r>
            <a:r>
              <a:rPr lang="en-US" b="1" dirty="0">
                <a:solidFill>
                  <a:schemeClr val="tx2"/>
                </a:solidFill>
              </a:rPr>
              <a:t> Avg. shortest path length </a:t>
            </a:r>
            <a:r>
              <a:rPr lang="en-US" dirty="0">
                <a:solidFill>
                  <a:schemeClr val="tx2"/>
                </a:solidFill>
              </a:rPr>
              <a:t>to finally decrease. Random deletion maintains the measure stable</a:t>
            </a:r>
            <a:endParaRPr lang="en-US" sz="1600"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For central nodes </a:t>
            </a:r>
            <a:r>
              <a:rPr lang="en-US" b="1" dirty="0">
                <a:solidFill>
                  <a:schemeClr val="tx2"/>
                </a:solidFill>
              </a:rPr>
              <a:t>size of GCC </a:t>
            </a:r>
            <a:r>
              <a:rPr lang="en-US" dirty="0">
                <a:solidFill>
                  <a:schemeClr val="tx2"/>
                </a:solidFill>
              </a:rPr>
              <a:t>is decreasing faster </a:t>
            </a:r>
            <a:r>
              <a:rPr lang="en-US" dirty="0" err="1">
                <a:solidFill>
                  <a:schemeClr val="tx2"/>
                </a:solidFill>
              </a:rPr>
              <a:t>w.r.t.</a:t>
            </a:r>
            <a:r>
              <a:rPr lang="en-US" dirty="0">
                <a:solidFill>
                  <a:schemeClr val="tx2"/>
                </a:solidFill>
              </a:rPr>
              <a:t> random nodes.</a:t>
            </a:r>
          </a:p>
        </p:txBody>
      </p:sp>
      <p:pic>
        <p:nvPicPr>
          <p:cNvPr id="2" name="Picture 1">
            <a:extLst>
              <a:ext uri="{FF2B5EF4-FFF2-40B4-BE49-F238E27FC236}">
                <a16:creationId xmlns:a16="http://schemas.microsoft.com/office/drawing/2014/main" id="{E1113907-1FA4-42A3-81BF-45A56C7BF5CA}"/>
              </a:ext>
            </a:extLst>
          </p:cNvPr>
          <p:cNvPicPr>
            <a:picLocks noChangeAspect="1"/>
          </p:cNvPicPr>
          <p:nvPr/>
        </p:nvPicPr>
        <p:blipFill>
          <a:blip r:embed="rId3"/>
          <a:stretch>
            <a:fillRect/>
          </a:stretch>
        </p:blipFill>
        <p:spPr>
          <a:xfrm>
            <a:off x="5350752" y="1691519"/>
            <a:ext cx="6707757" cy="2664296"/>
          </a:xfrm>
          <a:prstGeom prst="rect">
            <a:avLst/>
          </a:prstGeom>
        </p:spPr>
      </p:pic>
      <p:sp>
        <p:nvSpPr>
          <p:cNvPr id="4" name="Rectangle 3">
            <a:extLst>
              <a:ext uri="{FF2B5EF4-FFF2-40B4-BE49-F238E27FC236}">
                <a16:creationId xmlns:a16="http://schemas.microsoft.com/office/drawing/2014/main" id="{686BAF86-9E62-4145-ACA3-B439E078B70A}"/>
              </a:ext>
            </a:extLst>
          </p:cNvPr>
          <p:cNvSpPr/>
          <p:nvPr/>
        </p:nvSpPr>
        <p:spPr>
          <a:xfrm>
            <a:off x="6312024" y="4824159"/>
            <a:ext cx="4140460" cy="830997"/>
          </a:xfrm>
          <a:prstGeom prst="rect">
            <a:avLst/>
          </a:prstGeom>
        </p:spPr>
        <p:txBody>
          <a:bodyPr wrap="square">
            <a:spAutoFit/>
          </a:bodyPr>
          <a:lstStyle/>
          <a:p>
            <a:pPr>
              <a:spcAft>
                <a:spcPts val="1200"/>
              </a:spcAft>
              <a:buClr>
                <a:schemeClr val="tx1"/>
              </a:buClr>
            </a:pPr>
            <a:r>
              <a:rPr lang="en-US" sz="1200" dirty="0">
                <a:solidFill>
                  <a:schemeClr val="tx2"/>
                </a:solidFill>
              </a:rPr>
              <a:t>Stephanie </a:t>
            </a:r>
            <a:r>
              <a:rPr lang="en-US" sz="1200" dirty="0" err="1">
                <a:solidFill>
                  <a:schemeClr val="tx2"/>
                </a:solidFill>
              </a:rPr>
              <a:t>Rendón</a:t>
            </a:r>
            <a:r>
              <a:rPr lang="en-US" sz="1200" dirty="0">
                <a:solidFill>
                  <a:schemeClr val="tx2"/>
                </a:solidFill>
              </a:rPr>
              <a:t> de la Torre*, </a:t>
            </a:r>
            <a:r>
              <a:rPr lang="en-US" sz="1200" dirty="0" err="1">
                <a:solidFill>
                  <a:schemeClr val="tx2"/>
                </a:solidFill>
              </a:rPr>
              <a:t>Jaan</a:t>
            </a:r>
            <a:r>
              <a:rPr lang="en-US" sz="1200" dirty="0">
                <a:solidFill>
                  <a:schemeClr val="tx2"/>
                </a:solidFill>
              </a:rPr>
              <a:t> </a:t>
            </a:r>
            <a:r>
              <a:rPr lang="en-US" sz="1200" dirty="0" err="1">
                <a:solidFill>
                  <a:schemeClr val="tx2"/>
                </a:solidFill>
              </a:rPr>
              <a:t>Kalda</a:t>
            </a:r>
            <a:r>
              <a:rPr lang="en-US" sz="1200" dirty="0">
                <a:solidFill>
                  <a:schemeClr val="tx2"/>
                </a:solidFill>
              </a:rPr>
              <a:t>* , Robert Kitt*1, </a:t>
            </a:r>
            <a:r>
              <a:rPr lang="en-US" sz="1200" dirty="0" err="1">
                <a:solidFill>
                  <a:schemeClr val="tx2"/>
                </a:solidFill>
              </a:rPr>
              <a:t>Jüri</a:t>
            </a:r>
            <a:r>
              <a:rPr lang="en-US" sz="1200" dirty="0">
                <a:solidFill>
                  <a:schemeClr val="tx2"/>
                </a:solidFill>
              </a:rPr>
              <a:t> Engelbrecht* *Institute of Cybernetics at Tallinn University of Technology, </a:t>
            </a:r>
            <a:r>
              <a:rPr lang="en-US" sz="1200" dirty="0" err="1">
                <a:solidFill>
                  <a:schemeClr val="tx2"/>
                </a:solidFill>
              </a:rPr>
              <a:t>Akadeemia</a:t>
            </a:r>
            <a:r>
              <a:rPr lang="en-US" sz="1200" dirty="0">
                <a:solidFill>
                  <a:schemeClr val="tx2"/>
                </a:solidFill>
              </a:rPr>
              <a:t> tee 21, 12618, Tallinn, ESTONIA 1 Swedbank AS, </a:t>
            </a:r>
            <a:r>
              <a:rPr lang="en-US" sz="1200" dirty="0" err="1">
                <a:solidFill>
                  <a:schemeClr val="tx2"/>
                </a:solidFill>
              </a:rPr>
              <a:t>Liivalaia</a:t>
            </a:r>
            <a:r>
              <a:rPr lang="en-US" sz="1200" dirty="0">
                <a:solidFill>
                  <a:schemeClr val="tx2"/>
                </a:solidFill>
              </a:rPr>
              <a:t> 12, 15038, Tallinn, ESTONIA</a:t>
            </a:r>
          </a:p>
        </p:txBody>
      </p:sp>
    </p:spTree>
    <p:extLst>
      <p:ext uri="{BB962C8B-B14F-4D97-AF65-F5344CB8AC3E}">
        <p14:creationId xmlns:p14="http://schemas.microsoft.com/office/powerpoint/2010/main" val="3963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1" name="Picture 10">
            <a:extLst>
              <a:ext uri="{FF2B5EF4-FFF2-40B4-BE49-F238E27FC236}">
                <a16:creationId xmlns:a16="http://schemas.microsoft.com/office/drawing/2014/main" id="{05DC3DFD-D2B1-4B27-AF8C-EF4D110B38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62306" y="996793"/>
            <a:ext cx="2635428" cy="1143413"/>
          </a:xfrm>
          <a:prstGeom prst="rect">
            <a:avLst/>
          </a:prstGeom>
        </p:spPr>
      </p:pic>
      <p:pic>
        <p:nvPicPr>
          <p:cNvPr id="13" name="Picture 12">
            <a:extLst>
              <a:ext uri="{FF2B5EF4-FFF2-40B4-BE49-F238E27FC236}">
                <a16:creationId xmlns:a16="http://schemas.microsoft.com/office/drawing/2014/main" id="{2B4FA9E2-B9E3-4F37-803A-627AC36208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68015" y="4729121"/>
            <a:ext cx="2828885" cy="1190235"/>
          </a:xfrm>
          <a:prstGeom prst="rect">
            <a:avLst/>
          </a:prstGeom>
        </p:spPr>
      </p:pic>
      <p:pic>
        <p:nvPicPr>
          <p:cNvPr id="14" name="Picture 13">
            <a:extLst>
              <a:ext uri="{FF2B5EF4-FFF2-40B4-BE49-F238E27FC236}">
                <a16:creationId xmlns:a16="http://schemas.microsoft.com/office/drawing/2014/main" id="{5A213904-C58B-4297-8A1B-DB6097B120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50278" y="2298021"/>
            <a:ext cx="2680530" cy="1130979"/>
          </a:xfrm>
          <a:prstGeom prst="rect">
            <a:avLst/>
          </a:prstGeom>
        </p:spPr>
      </p:pic>
      <p:pic>
        <p:nvPicPr>
          <p:cNvPr id="15" name="Picture 14">
            <a:extLst>
              <a:ext uri="{FF2B5EF4-FFF2-40B4-BE49-F238E27FC236}">
                <a16:creationId xmlns:a16="http://schemas.microsoft.com/office/drawing/2014/main" id="{49426C53-5815-4A5E-A851-4C099A896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46856" y="2254313"/>
            <a:ext cx="2635428" cy="1102384"/>
          </a:xfrm>
          <a:prstGeom prst="rect">
            <a:avLst/>
          </a:prstGeom>
        </p:spPr>
      </p:pic>
      <p:pic>
        <p:nvPicPr>
          <p:cNvPr id="16" name="Picture 15">
            <a:extLst>
              <a:ext uri="{FF2B5EF4-FFF2-40B4-BE49-F238E27FC236}">
                <a16:creationId xmlns:a16="http://schemas.microsoft.com/office/drawing/2014/main" id="{B4D9ADEE-5B51-4079-B791-43EBC75A20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26305" y="1048260"/>
            <a:ext cx="2800311" cy="1198874"/>
          </a:xfrm>
          <a:prstGeom prst="rect">
            <a:avLst/>
          </a:prstGeom>
        </p:spPr>
      </p:pic>
      <p:pic>
        <p:nvPicPr>
          <p:cNvPr id="20" name="Picture 19">
            <a:extLst>
              <a:ext uri="{FF2B5EF4-FFF2-40B4-BE49-F238E27FC236}">
                <a16:creationId xmlns:a16="http://schemas.microsoft.com/office/drawing/2014/main" id="{15A544F5-6826-429F-842A-4D0CD76D13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40913" y="5868510"/>
            <a:ext cx="2283088" cy="991819"/>
          </a:xfrm>
          <a:prstGeom prst="rect">
            <a:avLst/>
          </a:prstGeom>
        </p:spPr>
      </p:pic>
      <p:pic>
        <p:nvPicPr>
          <p:cNvPr id="21" name="Picture 20">
            <a:extLst>
              <a:ext uri="{FF2B5EF4-FFF2-40B4-BE49-F238E27FC236}">
                <a16:creationId xmlns:a16="http://schemas.microsoft.com/office/drawing/2014/main" id="{AAE05257-E290-426A-B8F6-996AC0EA82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5146" y="3567366"/>
            <a:ext cx="2435130" cy="1013788"/>
          </a:xfrm>
          <a:prstGeom prst="rect">
            <a:avLst/>
          </a:prstGeom>
        </p:spPr>
      </p:pic>
      <p:pic>
        <p:nvPicPr>
          <p:cNvPr id="22" name="Picture 21">
            <a:extLst>
              <a:ext uri="{FF2B5EF4-FFF2-40B4-BE49-F238E27FC236}">
                <a16:creationId xmlns:a16="http://schemas.microsoft.com/office/drawing/2014/main" id="{41256DFF-1A68-4219-AC10-093DA2D5EB8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97734" y="5809740"/>
            <a:ext cx="2283088" cy="946704"/>
          </a:xfrm>
          <a:prstGeom prst="rect">
            <a:avLst/>
          </a:prstGeom>
        </p:spPr>
      </p:pic>
      <p:pic>
        <p:nvPicPr>
          <p:cNvPr id="23" name="Picture 22">
            <a:extLst>
              <a:ext uri="{FF2B5EF4-FFF2-40B4-BE49-F238E27FC236}">
                <a16:creationId xmlns:a16="http://schemas.microsoft.com/office/drawing/2014/main" id="{7D99460D-211F-4F28-B6EE-6AA4CE8EC49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68015" y="3490245"/>
            <a:ext cx="2828885" cy="1231787"/>
          </a:xfrm>
          <a:prstGeom prst="rect">
            <a:avLst/>
          </a:prstGeom>
        </p:spPr>
      </p:pic>
      <p:pic>
        <p:nvPicPr>
          <p:cNvPr id="24" name="Picture 23">
            <a:extLst>
              <a:ext uri="{FF2B5EF4-FFF2-40B4-BE49-F238E27FC236}">
                <a16:creationId xmlns:a16="http://schemas.microsoft.com/office/drawing/2014/main" id="{B274E547-1367-4AFF-AE86-EF8DD8721CC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5146" y="4673768"/>
            <a:ext cx="2490794" cy="1058265"/>
          </a:xfrm>
          <a:prstGeom prst="rect">
            <a:avLst/>
          </a:prstGeom>
        </p:spPr>
      </p:pic>
      <p:pic>
        <p:nvPicPr>
          <p:cNvPr id="25" name="Picture 24">
            <a:extLst>
              <a:ext uri="{FF2B5EF4-FFF2-40B4-BE49-F238E27FC236}">
                <a16:creationId xmlns:a16="http://schemas.microsoft.com/office/drawing/2014/main" id="{9729A43A-FBB8-4004-B4F4-71197F0E46B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052710" y="3525316"/>
            <a:ext cx="2494863" cy="1060317"/>
          </a:xfrm>
          <a:prstGeom prst="rect">
            <a:avLst/>
          </a:prstGeom>
        </p:spPr>
      </p:pic>
      <p:pic>
        <p:nvPicPr>
          <p:cNvPr id="26" name="Picture 25">
            <a:extLst>
              <a:ext uri="{FF2B5EF4-FFF2-40B4-BE49-F238E27FC236}">
                <a16:creationId xmlns:a16="http://schemas.microsoft.com/office/drawing/2014/main" id="{F4A0AA29-F56C-408D-AC45-8BB50918892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3412" y="1101053"/>
            <a:ext cx="2481867" cy="1100381"/>
          </a:xfrm>
          <a:prstGeom prst="rect">
            <a:avLst/>
          </a:prstGeom>
        </p:spPr>
      </p:pic>
      <p:pic>
        <p:nvPicPr>
          <p:cNvPr id="27" name="Picture 26">
            <a:extLst>
              <a:ext uri="{FF2B5EF4-FFF2-40B4-BE49-F238E27FC236}">
                <a16:creationId xmlns:a16="http://schemas.microsoft.com/office/drawing/2014/main" id="{9DB59399-0241-4C78-ACD2-69C6CBF5DEB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13956" y="4793657"/>
            <a:ext cx="2481867" cy="1074853"/>
          </a:xfrm>
          <a:prstGeom prst="rect">
            <a:avLst/>
          </a:prstGeom>
        </p:spPr>
      </p:pic>
      <p:pic>
        <p:nvPicPr>
          <p:cNvPr id="28" name="Picture 27">
            <a:extLst>
              <a:ext uri="{FF2B5EF4-FFF2-40B4-BE49-F238E27FC236}">
                <a16:creationId xmlns:a16="http://schemas.microsoft.com/office/drawing/2014/main" id="{F391E755-7983-4F3D-B147-9107023F48E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149240" y="1102597"/>
            <a:ext cx="2435130" cy="1074854"/>
          </a:xfrm>
          <a:prstGeom prst="rect">
            <a:avLst/>
          </a:prstGeom>
        </p:spPr>
      </p:pic>
      <p:pic>
        <p:nvPicPr>
          <p:cNvPr id="29" name="Picture 28">
            <a:extLst>
              <a:ext uri="{FF2B5EF4-FFF2-40B4-BE49-F238E27FC236}">
                <a16:creationId xmlns:a16="http://schemas.microsoft.com/office/drawing/2014/main" id="{098A53CF-3AEF-45E7-A35E-3646A85A165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13956" y="2298021"/>
            <a:ext cx="2435130" cy="1055650"/>
          </a:xfrm>
          <a:prstGeom prst="rect">
            <a:avLst/>
          </a:prstGeom>
        </p:spPr>
      </p:pic>
      <p:pic>
        <p:nvPicPr>
          <p:cNvPr id="32" name="Picture 31">
            <a:extLst>
              <a:ext uri="{FF2B5EF4-FFF2-40B4-BE49-F238E27FC236}">
                <a16:creationId xmlns:a16="http://schemas.microsoft.com/office/drawing/2014/main" id="{C045D68D-EDE7-4ED3-AE85-5F4C021742C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072480" y="2254313"/>
            <a:ext cx="2435130" cy="1054442"/>
          </a:xfrm>
          <a:prstGeom prst="rect">
            <a:avLst/>
          </a:prstGeom>
        </p:spPr>
      </p:pic>
      <p:pic>
        <p:nvPicPr>
          <p:cNvPr id="33" name="Picture 32">
            <a:extLst>
              <a:ext uri="{FF2B5EF4-FFF2-40B4-BE49-F238E27FC236}">
                <a16:creationId xmlns:a16="http://schemas.microsoft.com/office/drawing/2014/main" id="{A86482E8-A850-4FD7-8705-10DC9D4E0F64}"/>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3097079" y="4780714"/>
            <a:ext cx="2435130" cy="1044146"/>
          </a:xfrm>
          <a:prstGeom prst="rect">
            <a:avLst/>
          </a:prstGeom>
        </p:spPr>
      </p:pic>
      <p:pic>
        <p:nvPicPr>
          <p:cNvPr id="4" name="Picture 3">
            <a:extLst>
              <a:ext uri="{FF2B5EF4-FFF2-40B4-BE49-F238E27FC236}">
                <a16:creationId xmlns:a16="http://schemas.microsoft.com/office/drawing/2014/main" id="{6C35691D-7FC0-4B22-93DB-92C98C344268}"/>
              </a:ext>
            </a:extLst>
          </p:cNvPr>
          <p:cNvPicPr>
            <a:picLocks noChangeAspect="1"/>
          </p:cNvPicPr>
          <p:nvPr/>
        </p:nvPicPr>
        <p:blipFill>
          <a:blip r:embed="rId20"/>
          <a:stretch>
            <a:fillRect/>
          </a:stretch>
        </p:blipFill>
        <p:spPr>
          <a:xfrm>
            <a:off x="236232" y="3493740"/>
            <a:ext cx="2190577" cy="927906"/>
          </a:xfrm>
          <a:prstGeom prst="rect">
            <a:avLst/>
          </a:prstGeom>
        </p:spPr>
      </p:pic>
      <p:pic>
        <p:nvPicPr>
          <p:cNvPr id="5" name="Picture 4">
            <a:extLst>
              <a:ext uri="{FF2B5EF4-FFF2-40B4-BE49-F238E27FC236}">
                <a16:creationId xmlns:a16="http://schemas.microsoft.com/office/drawing/2014/main" id="{BEF1710A-28A0-4DC3-9163-363D19789CF4}"/>
              </a:ext>
            </a:extLst>
          </p:cNvPr>
          <p:cNvPicPr>
            <a:picLocks noChangeAspect="1"/>
          </p:cNvPicPr>
          <p:nvPr/>
        </p:nvPicPr>
        <p:blipFill>
          <a:blip r:embed="rId21"/>
          <a:stretch>
            <a:fillRect/>
          </a:stretch>
        </p:blipFill>
        <p:spPr>
          <a:xfrm>
            <a:off x="326916" y="5919356"/>
            <a:ext cx="2099556" cy="918850"/>
          </a:xfrm>
          <a:prstGeom prst="rect">
            <a:avLst/>
          </a:prstGeom>
        </p:spPr>
      </p:pic>
      <p:pic>
        <p:nvPicPr>
          <p:cNvPr id="6" name="Picture 5">
            <a:extLst>
              <a:ext uri="{FF2B5EF4-FFF2-40B4-BE49-F238E27FC236}">
                <a16:creationId xmlns:a16="http://schemas.microsoft.com/office/drawing/2014/main" id="{4A52928E-62C2-4F1F-B1AF-02F8A59E9940}"/>
              </a:ext>
            </a:extLst>
          </p:cNvPr>
          <p:cNvPicPr>
            <a:picLocks noChangeAspect="1"/>
          </p:cNvPicPr>
          <p:nvPr/>
        </p:nvPicPr>
        <p:blipFill>
          <a:blip r:embed="rId22"/>
          <a:stretch>
            <a:fillRect/>
          </a:stretch>
        </p:blipFill>
        <p:spPr>
          <a:xfrm>
            <a:off x="3068086" y="5862513"/>
            <a:ext cx="2301506" cy="991819"/>
          </a:xfrm>
          <a:prstGeom prst="rect">
            <a:avLst/>
          </a:prstGeom>
        </p:spPr>
      </p:pic>
    </p:spTree>
    <p:extLst>
      <p:ext uri="{BB962C8B-B14F-4D97-AF65-F5344CB8AC3E}">
        <p14:creationId xmlns:p14="http://schemas.microsoft.com/office/powerpoint/2010/main" val="2807808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4792" y="1653493"/>
            <a:ext cx="6337395" cy="2605969"/>
          </a:xfrm>
          <a:prstGeom prst="rect">
            <a:avLst/>
          </a:prstGeom>
        </p:spPr>
      </p:pic>
      <p:sp>
        <p:nvSpPr>
          <p:cNvPr id="8" name="Rectangle 7">
            <a:extLst>
              <a:ext uri="{FF2B5EF4-FFF2-40B4-BE49-F238E27FC236}">
                <a16:creationId xmlns:a16="http://schemas.microsoft.com/office/drawing/2014/main" id="{647F1956-99AB-45A5-8B81-847BB8C08D39}"/>
              </a:ext>
            </a:extLst>
          </p:cNvPr>
          <p:cNvSpPr/>
          <p:nvPr/>
        </p:nvSpPr>
        <p:spPr>
          <a:xfrm>
            <a:off x="335360" y="4619501"/>
            <a:ext cx="568556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Initial </a:t>
            </a:r>
            <a:r>
              <a:rPr lang="en-US" dirty="0" err="1">
                <a:solidFill>
                  <a:schemeClr val="tx2"/>
                </a:solidFill>
              </a:rPr>
              <a:t>avg_path_length</a:t>
            </a:r>
            <a:r>
              <a:rPr lang="en-US" dirty="0">
                <a:solidFill>
                  <a:schemeClr val="tx2"/>
                </a:solidFill>
              </a:rPr>
              <a:t> is increasing, i.e. distance between nodes when hub is deleted is increasing </a:t>
            </a:r>
          </a:p>
          <a:p>
            <a:pPr marL="285750" indent="-285750">
              <a:spcAft>
                <a:spcPts val="0"/>
              </a:spcAft>
              <a:buClr>
                <a:schemeClr val="tx1"/>
              </a:buClr>
              <a:buFont typeface="Arial" panose="020B0604020202020204" pitchFamily="34" charset="0"/>
              <a:buChar char="•"/>
            </a:pPr>
            <a:r>
              <a:rPr lang="en-US" dirty="0">
                <a:solidFill>
                  <a:schemeClr val="tx2"/>
                </a:solidFill>
              </a:rPr>
              <a:t>After a little growing, the avg path is decreasing </a:t>
            </a:r>
            <a:r>
              <a:rPr lang="en-US" dirty="0" err="1">
                <a:solidFill>
                  <a:schemeClr val="tx2"/>
                </a:solidFill>
              </a:rPr>
              <a:t>fastly</a:t>
            </a: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avg path in Random deletion is stable </a:t>
            </a:r>
          </a:p>
        </p:txBody>
      </p:sp>
      <p:sp>
        <p:nvSpPr>
          <p:cNvPr id="9" name="Rectangle 8">
            <a:extLst>
              <a:ext uri="{FF2B5EF4-FFF2-40B4-BE49-F238E27FC236}">
                <a16:creationId xmlns:a16="http://schemas.microsoft.com/office/drawing/2014/main" id="{4C4067CA-173D-4260-8C26-3AF8C87ED0DC}"/>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Size of the connected component for Central nodes deletion is faster </a:t>
            </a:r>
            <a:r>
              <a:rPr lang="en-US" dirty="0" err="1">
                <a:solidFill>
                  <a:schemeClr val="tx2"/>
                </a:solidFill>
              </a:rPr>
              <a:t>w.r.t.</a:t>
            </a:r>
            <a:r>
              <a:rPr lang="en-US" dirty="0">
                <a:solidFill>
                  <a:schemeClr val="tx2"/>
                </a:solidFill>
              </a:rPr>
              <a:t> random deletion</a:t>
            </a:r>
          </a:p>
          <a:p>
            <a:pPr marL="285750" indent="-285750">
              <a:spcAft>
                <a:spcPts val="0"/>
              </a:spcAft>
              <a:buClr>
                <a:schemeClr val="tx1"/>
              </a:buClr>
              <a:buFont typeface="Arial" panose="020B0604020202020204" pitchFamily="34" charset="0"/>
              <a:buChar char="•"/>
            </a:pPr>
            <a:endParaRPr lang="en-US" dirty="0">
              <a:solidFill>
                <a:schemeClr val="tx2"/>
              </a:solidFill>
            </a:endParaRPr>
          </a:p>
        </p:txBody>
      </p:sp>
      <p:sp>
        <p:nvSpPr>
          <p:cNvPr id="10" name="Oval 9">
            <a:extLst>
              <a:ext uri="{FF2B5EF4-FFF2-40B4-BE49-F238E27FC236}">
                <a16:creationId xmlns:a16="http://schemas.microsoft.com/office/drawing/2014/main" id="{59EAC62E-3E78-4788-9691-0416CC5C21BA}"/>
              </a:ext>
            </a:extLst>
          </p:cNvPr>
          <p:cNvSpPr/>
          <p:nvPr/>
        </p:nvSpPr>
        <p:spPr>
          <a:xfrm>
            <a:off x="6236950" y="1653797"/>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340EF763-B7C2-4528-B5EA-27D84607F3AE}"/>
              </a:ext>
            </a:extLst>
          </p:cNvPr>
          <p:cNvSpPr/>
          <p:nvPr/>
        </p:nvSpPr>
        <p:spPr>
          <a:xfrm>
            <a:off x="5376641" y="1168876"/>
            <a:ext cx="1640193" cy="369332"/>
          </a:xfrm>
          <a:prstGeom prst="rect">
            <a:avLst/>
          </a:prstGeom>
        </p:spPr>
        <p:txBody>
          <a:bodyPr wrap="none">
            <a:spAutoFit/>
          </a:bodyPr>
          <a:lstStyle/>
          <a:p>
            <a:r>
              <a:rPr lang="it-IT" dirty="0"/>
              <a:t>Corp. </a:t>
            </a:r>
            <a:r>
              <a:rPr lang="it-IT" dirty="0" err="1"/>
              <a:t>Bonds_N</a:t>
            </a:r>
            <a:r>
              <a:rPr lang="it-IT" dirty="0"/>
              <a:t> </a:t>
            </a:r>
            <a:endParaRPr lang="en-GB" dirty="0"/>
          </a:p>
        </p:txBody>
      </p:sp>
      <p:pic>
        <p:nvPicPr>
          <p:cNvPr id="12" name="Picture 11">
            <a:extLst>
              <a:ext uri="{FF2B5EF4-FFF2-40B4-BE49-F238E27FC236}">
                <a16:creationId xmlns:a16="http://schemas.microsoft.com/office/drawing/2014/main" id="{F0D0936A-C1D3-458D-A6F4-7D2D2F246D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4" y="1653493"/>
            <a:ext cx="6081610" cy="2605969"/>
          </a:xfrm>
          <a:prstGeom prst="rect">
            <a:avLst/>
          </a:prstGeom>
        </p:spPr>
      </p:pic>
      <p:sp>
        <p:nvSpPr>
          <p:cNvPr id="13" name="Oval 12">
            <a:extLst>
              <a:ext uri="{FF2B5EF4-FFF2-40B4-BE49-F238E27FC236}">
                <a16:creationId xmlns:a16="http://schemas.microsoft.com/office/drawing/2014/main" id="{97815582-880B-4114-BDAC-94E5FF62E57D}"/>
              </a:ext>
            </a:extLst>
          </p:cNvPr>
          <p:cNvSpPr/>
          <p:nvPr/>
        </p:nvSpPr>
        <p:spPr>
          <a:xfrm>
            <a:off x="459955" y="1653797"/>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33011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7580" y="1653493"/>
            <a:ext cx="6251819" cy="2605969"/>
          </a:xfrm>
          <a:prstGeom prst="rect">
            <a:avLst/>
          </a:prstGeom>
        </p:spPr>
      </p:pic>
      <p:sp>
        <p:nvSpPr>
          <p:cNvPr id="8" name="Rectangle 7">
            <a:extLst>
              <a:ext uri="{FF2B5EF4-FFF2-40B4-BE49-F238E27FC236}">
                <a16:creationId xmlns:a16="http://schemas.microsoft.com/office/drawing/2014/main" id="{647F1956-99AB-45A5-8B81-847BB8C08D39}"/>
              </a:ext>
            </a:extLst>
          </p:cNvPr>
          <p:cNvSpPr/>
          <p:nvPr/>
        </p:nvSpPr>
        <p:spPr>
          <a:xfrm>
            <a:off x="335360" y="4619501"/>
            <a:ext cx="5377646" cy="1477328"/>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Initial </a:t>
            </a:r>
            <a:r>
              <a:rPr lang="en-US" dirty="0" err="1">
                <a:solidFill>
                  <a:schemeClr val="tx2"/>
                </a:solidFill>
              </a:rPr>
              <a:t>avg_path_length</a:t>
            </a:r>
            <a:r>
              <a:rPr lang="en-US" dirty="0">
                <a:solidFill>
                  <a:schemeClr val="tx2"/>
                </a:solidFill>
              </a:rPr>
              <a:t> is increasing, i.e. distance between nodes when hub is deleted is increasing </a:t>
            </a:r>
          </a:p>
          <a:p>
            <a:pPr marL="285750" indent="-285750">
              <a:spcAft>
                <a:spcPts val="0"/>
              </a:spcAft>
              <a:buClr>
                <a:schemeClr val="tx1"/>
              </a:buClr>
              <a:buFont typeface="Arial" panose="020B0604020202020204" pitchFamily="34" charset="0"/>
              <a:buChar char="•"/>
            </a:pPr>
            <a:r>
              <a:rPr lang="en-US" dirty="0">
                <a:solidFill>
                  <a:schemeClr val="tx2"/>
                </a:solidFill>
              </a:rPr>
              <a:t>After a little growing, the avg path is decreasing </a:t>
            </a:r>
            <a:r>
              <a:rPr lang="en-US" dirty="0" err="1">
                <a:solidFill>
                  <a:schemeClr val="tx2"/>
                </a:solidFill>
              </a:rPr>
              <a:t>fastly</a:t>
            </a: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avg path in Random deletion is stable </a:t>
            </a:r>
          </a:p>
        </p:txBody>
      </p:sp>
      <p:sp>
        <p:nvSpPr>
          <p:cNvPr id="9" name="Rectangle 8">
            <a:extLst>
              <a:ext uri="{FF2B5EF4-FFF2-40B4-BE49-F238E27FC236}">
                <a16:creationId xmlns:a16="http://schemas.microsoft.com/office/drawing/2014/main" id="{4C4067CA-173D-4260-8C26-3AF8C87ED0DC}"/>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Size of the connected component for Central nodes deletion is faster </a:t>
            </a:r>
            <a:r>
              <a:rPr lang="en-US" dirty="0" err="1">
                <a:solidFill>
                  <a:schemeClr val="tx2"/>
                </a:solidFill>
              </a:rPr>
              <a:t>w.r.t.</a:t>
            </a:r>
            <a:r>
              <a:rPr lang="en-US" dirty="0">
                <a:solidFill>
                  <a:schemeClr val="tx2"/>
                </a:solidFill>
              </a:rPr>
              <a:t> random deletion</a:t>
            </a:r>
          </a:p>
          <a:p>
            <a:pPr marL="285750" indent="-285750">
              <a:spcAft>
                <a:spcPts val="0"/>
              </a:spcAft>
              <a:buClr>
                <a:schemeClr val="tx1"/>
              </a:buClr>
              <a:buFont typeface="Arial" panose="020B0604020202020204" pitchFamily="34" charset="0"/>
              <a:buChar char="•"/>
            </a:pPr>
            <a:endParaRPr lang="en-US" dirty="0">
              <a:solidFill>
                <a:schemeClr val="tx2"/>
              </a:solidFill>
            </a:endParaRPr>
          </a:p>
        </p:txBody>
      </p:sp>
      <p:sp>
        <p:nvSpPr>
          <p:cNvPr id="2" name="Rectangle 1">
            <a:extLst>
              <a:ext uri="{FF2B5EF4-FFF2-40B4-BE49-F238E27FC236}">
                <a16:creationId xmlns:a16="http://schemas.microsoft.com/office/drawing/2014/main" id="{340EF763-B7C2-4528-B5EA-27D84607F3AE}"/>
              </a:ext>
            </a:extLst>
          </p:cNvPr>
          <p:cNvSpPr/>
          <p:nvPr/>
        </p:nvSpPr>
        <p:spPr>
          <a:xfrm>
            <a:off x="5376641" y="1168876"/>
            <a:ext cx="1640193" cy="369332"/>
          </a:xfrm>
          <a:prstGeom prst="rect">
            <a:avLst/>
          </a:prstGeom>
        </p:spPr>
        <p:txBody>
          <a:bodyPr wrap="none">
            <a:spAutoFit/>
          </a:bodyPr>
          <a:lstStyle/>
          <a:p>
            <a:r>
              <a:rPr lang="it-IT" dirty="0"/>
              <a:t>Corp. </a:t>
            </a:r>
            <a:r>
              <a:rPr lang="it-IT" dirty="0" err="1"/>
              <a:t>Bonds_S</a:t>
            </a:r>
            <a:r>
              <a:rPr lang="it-IT" dirty="0"/>
              <a:t> </a:t>
            </a:r>
            <a:endParaRPr lang="en-GB" dirty="0"/>
          </a:p>
        </p:txBody>
      </p:sp>
      <p:pic>
        <p:nvPicPr>
          <p:cNvPr id="14" name="Picture 13">
            <a:extLst>
              <a:ext uri="{FF2B5EF4-FFF2-40B4-BE49-F238E27FC236}">
                <a16:creationId xmlns:a16="http://schemas.microsoft.com/office/drawing/2014/main" id="{58EBD43E-5C0C-41F5-92C7-5958245CA2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8" y="1556792"/>
            <a:ext cx="6081610" cy="2602629"/>
          </a:xfrm>
          <a:prstGeom prst="rect">
            <a:avLst/>
          </a:prstGeom>
        </p:spPr>
      </p:pic>
      <p:sp>
        <p:nvSpPr>
          <p:cNvPr id="15" name="Oval 14">
            <a:extLst>
              <a:ext uri="{FF2B5EF4-FFF2-40B4-BE49-F238E27FC236}">
                <a16:creationId xmlns:a16="http://schemas.microsoft.com/office/drawing/2014/main" id="{7E5B46E7-C4AD-44D3-8582-F156AE887CA3}"/>
              </a:ext>
            </a:extLst>
          </p:cNvPr>
          <p:cNvSpPr/>
          <p:nvPr/>
        </p:nvSpPr>
        <p:spPr>
          <a:xfrm>
            <a:off x="678639" y="1837669"/>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8412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1507" y="1653493"/>
            <a:ext cx="6223964" cy="2605969"/>
          </a:xfrm>
          <a:prstGeom prst="rect">
            <a:avLst/>
          </a:prstGeom>
        </p:spPr>
      </p:pic>
      <p:sp>
        <p:nvSpPr>
          <p:cNvPr id="8" name="Rectangle 7">
            <a:extLst>
              <a:ext uri="{FF2B5EF4-FFF2-40B4-BE49-F238E27FC236}">
                <a16:creationId xmlns:a16="http://schemas.microsoft.com/office/drawing/2014/main" id="{647F1956-99AB-45A5-8B81-847BB8C08D39}"/>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Initial </a:t>
            </a:r>
            <a:r>
              <a:rPr lang="en-US" dirty="0" err="1">
                <a:solidFill>
                  <a:schemeClr val="tx2"/>
                </a:solidFill>
              </a:rPr>
              <a:t>avg_path_length</a:t>
            </a:r>
            <a:r>
              <a:rPr lang="en-US" dirty="0">
                <a:solidFill>
                  <a:schemeClr val="tx2"/>
                </a:solidFill>
              </a:rPr>
              <a:t> is decreasing and after some node it increases</a:t>
            </a:r>
          </a:p>
        </p:txBody>
      </p:sp>
      <p:sp>
        <p:nvSpPr>
          <p:cNvPr id="9" name="Rectangle 8">
            <a:extLst>
              <a:ext uri="{FF2B5EF4-FFF2-40B4-BE49-F238E27FC236}">
                <a16:creationId xmlns:a16="http://schemas.microsoft.com/office/drawing/2014/main" id="{4C4067CA-173D-4260-8C26-3AF8C87ED0DC}"/>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Similar as non-cumulative</a:t>
            </a:r>
          </a:p>
        </p:txBody>
      </p:sp>
      <p:pic>
        <p:nvPicPr>
          <p:cNvPr id="14" name="Picture 13">
            <a:extLst>
              <a:ext uri="{FF2B5EF4-FFF2-40B4-BE49-F238E27FC236}">
                <a16:creationId xmlns:a16="http://schemas.microsoft.com/office/drawing/2014/main" id="{58EBD43E-5C0C-41F5-92C7-5958245CA2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037" y="1556792"/>
            <a:ext cx="5930191" cy="2602629"/>
          </a:xfrm>
          <a:prstGeom prst="rect">
            <a:avLst/>
          </a:prstGeom>
        </p:spPr>
      </p:pic>
      <p:sp>
        <p:nvSpPr>
          <p:cNvPr id="10" name="Oval 9">
            <a:extLst>
              <a:ext uri="{FF2B5EF4-FFF2-40B4-BE49-F238E27FC236}">
                <a16:creationId xmlns:a16="http://schemas.microsoft.com/office/drawing/2014/main" id="{CE8751B4-7F0F-47D9-9621-0CA9876AD159}"/>
              </a:ext>
            </a:extLst>
          </p:cNvPr>
          <p:cNvSpPr/>
          <p:nvPr/>
        </p:nvSpPr>
        <p:spPr>
          <a:xfrm>
            <a:off x="2675620" y="2060848"/>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B579D7A5-C9C6-441E-91DC-375CDDC636E1}"/>
              </a:ext>
            </a:extLst>
          </p:cNvPr>
          <p:cNvSpPr/>
          <p:nvPr/>
        </p:nvSpPr>
        <p:spPr>
          <a:xfrm>
            <a:off x="5721324" y="1138451"/>
            <a:ext cx="832279" cy="369332"/>
          </a:xfrm>
          <a:prstGeom prst="rect">
            <a:avLst/>
          </a:prstGeom>
        </p:spPr>
        <p:txBody>
          <a:bodyPr wrap="none">
            <a:spAutoFit/>
          </a:bodyPr>
          <a:lstStyle/>
          <a:p>
            <a:r>
              <a:rPr lang="it-IT" dirty="0"/>
              <a:t>ETF_N </a:t>
            </a:r>
            <a:endParaRPr lang="en-GB" dirty="0"/>
          </a:p>
        </p:txBody>
      </p:sp>
    </p:spTree>
    <p:extLst>
      <p:ext uri="{BB962C8B-B14F-4D97-AF65-F5344CB8AC3E}">
        <p14:creationId xmlns:p14="http://schemas.microsoft.com/office/powerpoint/2010/main" val="196516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5427" y="1725204"/>
            <a:ext cx="5879164" cy="2511668"/>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4253" y="1647235"/>
            <a:ext cx="5990883" cy="2667605"/>
          </a:xfrm>
          <a:prstGeom prst="rect">
            <a:avLst/>
          </a:prstGeom>
        </p:spPr>
      </p:pic>
      <p:sp>
        <p:nvSpPr>
          <p:cNvPr id="14" name="Oval 13">
            <a:extLst>
              <a:ext uri="{FF2B5EF4-FFF2-40B4-BE49-F238E27FC236}">
                <a16:creationId xmlns:a16="http://schemas.microsoft.com/office/drawing/2014/main" id="{6E1DDE80-C2C0-4717-96D0-06790ACE18FD}"/>
              </a:ext>
            </a:extLst>
          </p:cNvPr>
          <p:cNvSpPr/>
          <p:nvPr/>
        </p:nvSpPr>
        <p:spPr>
          <a:xfrm>
            <a:off x="1019436" y="1709484"/>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5" name="Oval 14">
            <a:extLst>
              <a:ext uri="{FF2B5EF4-FFF2-40B4-BE49-F238E27FC236}">
                <a16:creationId xmlns:a16="http://schemas.microsoft.com/office/drawing/2014/main" id="{4EDCD0D9-BDE9-4101-88AF-3B4BE8074E9C}"/>
              </a:ext>
            </a:extLst>
          </p:cNvPr>
          <p:cNvSpPr/>
          <p:nvPr/>
        </p:nvSpPr>
        <p:spPr>
          <a:xfrm>
            <a:off x="6816080" y="1695784"/>
            <a:ext cx="244827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3BC521B3-70DE-42F8-B517-4A7BDBEFF378}"/>
              </a:ext>
            </a:extLst>
          </p:cNvPr>
          <p:cNvSpPr/>
          <p:nvPr/>
        </p:nvSpPr>
        <p:spPr>
          <a:xfrm>
            <a:off x="5376641" y="1168876"/>
            <a:ext cx="788999" cy="369332"/>
          </a:xfrm>
          <a:prstGeom prst="rect">
            <a:avLst/>
          </a:prstGeom>
        </p:spPr>
        <p:txBody>
          <a:bodyPr wrap="none">
            <a:spAutoFit/>
          </a:bodyPr>
          <a:lstStyle/>
          <a:p>
            <a:r>
              <a:rPr lang="it-IT" dirty="0"/>
              <a:t>ETF_S </a:t>
            </a:r>
            <a:endParaRPr lang="en-GB" dirty="0"/>
          </a:p>
        </p:txBody>
      </p:sp>
    </p:spTree>
    <p:extLst>
      <p:ext uri="{BB962C8B-B14F-4D97-AF65-F5344CB8AC3E}">
        <p14:creationId xmlns:p14="http://schemas.microsoft.com/office/powerpoint/2010/main" val="3753629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5427" y="1742998"/>
            <a:ext cx="5879164" cy="2476080"/>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4253" y="1713257"/>
            <a:ext cx="5990883" cy="2535561"/>
          </a:xfrm>
          <a:prstGeom prst="rect">
            <a:avLst/>
          </a:prstGeom>
        </p:spPr>
      </p:pic>
      <p:sp>
        <p:nvSpPr>
          <p:cNvPr id="7" name="Oval 6">
            <a:extLst>
              <a:ext uri="{FF2B5EF4-FFF2-40B4-BE49-F238E27FC236}">
                <a16:creationId xmlns:a16="http://schemas.microsoft.com/office/drawing/2014/main" id="{51CE2857-9B1D-44D7-A36A-0242EDEE402F}"/>
              </a:ext>
            </a:extLst>
          </p:cNvPr>
          <p:cNvSpPr/>
          <p:nvPr/>
        </p:nvSpPr>
        <p:spPr>
          <a:xfrm>
            <a:off x="2855640" y="2060848"/>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BDF190FB-D576-4923-82EF-D4D9E7967E7C}"/>
              </a:ext>
            </a:extLst>
          </p:cNvPr>
          <p:cNvSpPr/>
          <p:nvPr/>
        </p:nvSpPr>
        <p:spPr>
          <a:xfrm>
            <a:off x="8443410" y="2409577"/>
            <a:ext cx="1505017"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BD16D9B5-3268-445D-96A0-281F25FD168E}"/>
              </a:ext>
            </a:extLst>
          </p:cNvPr>
          <p:cNvSpPr/>
          <p:nvPr/>
        </p:nvSpPr>
        <p:spPr>
          <a:xfrm>
            <a:off x="5376641" y="1168876"/>
            <a:ext cx="1063112" cy="369332"/>
          </a:xfrm>
          <a:prstGeom prst="rect">
            <a:avLst/>
          </a:prstGeom>
        </p:spPr>
        <p:txBody>
          <a:bodyPr wrap="none">
            <a:spAutoFit/>
          </a:bodyPr>
          <a:lstStyle/>
          <a:p>
            <a:r>
              <a:rPr lang="it-IT" dirty="0" err="1"/>
              <a:t>Funds_N</a:t>
            </a:r>
            <a:r>
              <a:rPr lang="it-IT" dirty="0"/>
              <a:t> </a:t>
            </a:r>
            <a:endParaRPr lang="en-GB" dirty="0"/>
          </a:p>
        </p:txBody>
      </p:sp>
    </p:spTree>
    <p:extLst>
      <p:ext uri="{BB962C8B-B14F-4D97-AF65-F5344CB8AC3E}">
        <p14:creationId xmlns:p14="http://schemas.microsoft.com/office/powerpoint/2010/main" val="3626561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1238" y="1742998"/>
            <a:ext cx="5827541" cy="2476080"/>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52" y="1713257"/>
            <a:ext cx="5844885" cy="2535561"/>
          </a:xfrm>
          <a:prstGeom prst="rect">
            <a:avLst/>
          </a:prstGeom>
        </p:spPr>
      </p:pic>
      <p:sp>
        <p:nvSpPr>
          <p:cNvPr id="7" name="Oval 6">
            <a:extLst>
              <a:ext uri="{FF2B5EF4-FFF2-40B4-BE49-F238E27FC236}">
                <a16:creationId xmlns:a16="http://schemas.microsoft.com/office/drawing/2014/main" id="{F34114EE-383D-4D40-91D4-04608AAA91D0}"/>
              </a:ext>
            </a:extLst>
          </p:cNvPr>
          <p:cNvSpPr/>
          <p:nvPr/>
        </p:nvSpPr>
        <p:spPr>
          <a:xfrm>
            <a:off x="1559496" y="1653797"/>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74D29F9A-2728-4DDD-9929-1ECBBF928C85}"/>
              </a:ext>
            </a:extLst>
          </p:cNvPr>
          <p:cNvSpPr/>
          <p:nvPr/>
        </p:nvSpPr>
        <p:spPr>
          <a:xfrm>
            <a:off x="8395690" y="2196165"/>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18665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1238" y="1747563"/>
            <a:ext cx="5827541" cy="2466950"/>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52" y="1740041"/>
            <a:ext cx="5844885" cy="2481992"/>
          </a:xfrm>
          <a:prstGeom prst="rect">
            <a:avLst/>
          </a:prstGeom>
        </p:spPr>
      </p:pic>
      <p:sp>
        <p:nvSpPr>
          <p:cNvPr id="7" name="Oval 6">
            <a:extLst>
              <a:ext uri="{FF2B5EF4-FFF2-40B4-BE49-F238E27FC236}">
                <a16:creationId xmlns:a16="http://schemas.microsoft.com/office/drawing/2014/main" id="{4EDD355D-38A9-4CA8-8F58-EC23236BAA26}"/>
              </a:ext>
            </a:extLst>
          </p:cNvPr>
          <p:cNvSpPr/>
          <p:nvPr/>
        </p:nvSpPr>
        <p:spPr>
          <a:xfrm>
            <a:off x="911424" y="1740041"/>
            <a:ext cx="2160240"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2771F16E-1D99-4081-A11A-4228A5A0FDA7}"/>
              </a:ext>
            </a:extLst>
          </p:cNvPr>
          <p:cNvSpPr/>
          <p:nvPr/>
        </p:nvSpPr>
        <p:spPr>
          <a:xfrm>
            <a:off x="6887706" y="1747563"/>
            <a:ext cx="2017944"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5768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C714BE-25AD-432B-91E1-9ABFE0FEA9DE}"/>
              </a:ext>
            </a:extLst>
          </p:cNvPr>
          <p:cNvSpPr>
            <a:spLocks noGrp="1"/>
          </p:cNvSpPr>
          <p:nvPr>
            <p:ph type="title"/>
          </p:nvPr>
        </p:nvSpPr>
        <p:spPr/>
        <p:txBody>
          <a:bodyPr/>
          <a:lstStyle/>
          <a:p>
            <a:r>
              <a:rPr lang="en-GB" dirty="0"/>
              <a:t>Monthly Analysis</a:t>
            </a:r>
          </a:p>
        </p:txBody>
      </p:sp>
      <p:sp>
        <p:nvSpPr>
          <p:cNvPr id="3" name="TextBox 4">
            <a:extLst>
              <a:ext uri="{FF2B5EF4-FFF2-40B4-BE49-F238E27FC236}">
                <a16:creationId xmlns:a16="http://schemas.microsoft.com/office/drawing/2014/main" id="{8AA7FB98-4935-4119-9610-0512B655FA30}"/>
              </a:ext>
            </a:extLst>
          </p:cNvPr>
          <p:cNvSpPr txBox="1"/>
          <p:nvPr/>
        </p:nvSpPr>
        <p:spPr>
          <a:xfrm>
            <a:off x="734417" y="3537012"/>
            <a:ext cx="9181020" cy="953723"/>
          </a:xfrm>
          <a:prstGeom prst="rect">
            <a:avLst/>
          </a:prstGeom>
          <a:noFill/>
        </p:spPr>
        <p:txBody>
          <a:bodyPr wrap="square" lIns="0" tIns="0" rIns="0" bIns="0" rtlCol="0">
            <a:spAutoFit/>
          </a:bodyPr>
          <a:lstStyle/>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Definition of a ranking for the most central nodes</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The identication over time of a Scale-free behaviour</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Networks resiliency analysis is performed using random and targeted attacks</a:t>
            </a:r>
            <a:endParaRPr lang="en-US" sz="139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71109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510" y="1788897"/>
            <a:ext cx="5616997" cy="2384282"/>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8995" y="1772584"/>
            <a:ext cx="5721399" cy="2416905"/>
          </a:xfrm>
          <a:prstGeom prst="rect">
            <a:avLst/>
          </a:prstGeom>
        </p:spPr>
      </p:pic>
      <p:sp>
        <p:nvSpPr>
          <p:cNvPr id="7" name="Oval 6">
            <a:extLst>
              <a:ext uri="{FF2B5EF4-FFF2-40B4-BE49-F238E27FC236}">
                <a16:creationId xmlns:a16="http://schemas.microsoft.com/office/drawing/2014/main" id="{A1C5EFFC-2F77-4CA2-89FC-69D9B6A14890}"/>
              </a:ext>
            </a:extLst>
          </p:cNvPr>
          <p:cNvSpPr/>
          <p:nvPr/>
        </p:nvSpPr>
        <p:spPr>
          <a:xfrm>
            <a:off x="1019436" y="187454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E336C098-5B28-427D-8D09-0E42D21B8F67}"/>
              </a:ext>
            </a:extLst>
          </p:cNvPr>
          <p:cNvSpPr/>
          <p:nvPr/>
        </p:nvSpPr>
        <p:spPr>
          <a:xfrm>
            <a:off x="6740835" y="1819020"/>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468466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1238" y="1788897"/>
            <a:ext cx="5827541" cy="2384282"/>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8995" y="1740041"/>
            <a:ext cx="5721399" cy="2481992"/>
          </a:xfrm>
          <a:prstGeom prst="rect">
            <a:avLst/>
          </a:prstGeom>
        </p:spPr>
      </p:pic>
      <p:sp>
        <p:nvSpPr>
          <p:cNvPr id="7" name="Oval 6">
            <a:extLst>
              <a:ext uri="{FF2B5EF4-FFF2-40B4-BE49-F238E27FC236}">
                <a16:creationId xmlns:a16="http://schemas.microsoft.com/office/drawing/2014/main" id="{DC6583CB-C813-4C85-BB4B-09B9832CE9FB}"/>
              </a:ext>
            </a:extLst>
          </p:cNvPr>
          <p:cNvSpPr/>
          <p:nvPr/>
        </p:nvSpPr>
        <p:spPr>
          <a:xfrm>
            <a:off x="1595500" y="187454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4EF025AB-259D-4378-BC20-C04BDD9D0A44}"/>
              </a:ext>
            </a:extLst>
          </p:cNvPr>
          <p:cNvSpPr/>
          <p:nvPr/>
        </p:nvSpPr>
        <p:spPr>
          <a:xfrm>
            <a:off x="7225220" y="1628800"/>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904791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1555" y="1788897"/>
            <a:ext cx="5626906" cy="2384282"/>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726" y="1740041"/>
            <a:ext cx="5641936" cy="2481992"/>
          </a:xfrm>
          <a:prstGeom prst="rect">
            <a:avLst/>
          </a:prstGeom>
        </p:spPr>
      </p:pic>
      <p:sp>
        <p:nvSpPr>
          <p:cNvPr id="7" name="Oval 6">
            <a:extLst>
              <a:ext uri="{FF2B5EF4-FFF2-40B4-BE49-F238E27FC236}">
                <a16:creationId xmlns:a16="http://schemas.microsoft.com/office/drawing/2014/main" id="{FD27FA04-5FC7-44A3-AE08-DB982F499ADA}"/>
              </a:ext>
            </a:extLst>
          </p:cNvPr>
          <p:cNvSpPr/>
          <p:nvPr/>
        </p:nvSpPr>
        <p:spPr>
          <a:xfrm>
            <a:off x="1235460" y="183768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3B2E919A-3A92-4345-BBC4-A1C5B08E415D}"/>
              </a:ext>
            </a:extLst>
          </p:cNvPr>
          <p:cNvSpPr/>
          <p:nvPr/>
        </p:nvSpPr>
        <p:spPr>
          <a:xfrm>
            <a:off x="7345642" y="187454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250327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C714BE-25AD-432B-91E1-9ABFE0FEA9DE}"/>
              </a:ext>
            </a:extLst>
          </p:cNvPr>
          <p:cNvSpPr>
            <a:spLocks noGrp="1"/>
          </p:cNvSpPr>
          <p:nvPr>
            <p:ph type="title"/>
          </p:nvPr>
        </p:nvSpPr>
        <p:spPr/>
        <p:txBody>
          <a:bodyPr/>
          <a:lstStyle/>
          <a:p>
            <a:r>
              <a:rPr lang="en-GB" dirty="0"/>
              <a:t>Daily Analysis</a:t>
            </a:r>
          </a:p>
        </p:txBody>
      </p:sp>
      <p:sp>
        <p:nvSpPr>
          <p:cNvPr id="3" name="TextBox 4">
            <a:extLst>
              <a:ext uri="{FF2B5EF4-FFF2-40B4-BE49-F238E27FC236}">
                <a16:creationId xmlns:a16="http://schemas.microsoft.com/office/drawing/2014/main" id="{8AA7FB98-4935-4119-9610-0512B655FA30}"/>
              </a:ext>
            </a:extLst>
          </p:cNvPr>
          <p:cNvSpPr txBox="1"/>
          <p:nvPr/>
        </p:nvSpPr>
        <p:spPr>
          <a:xfrm>
            <a:off x="734417" y="3537012"/>
            <a:ext cx="9181020" cy="953723"/>
          </a:xfrm>
          <a:prstGeom prst="rect">
            <a:avLst/>
          </a:prstGeom>
          <a:noFill/>
        </p:spPr>
        <p:txBody>
          <a:bodyPr wrap="square" lIns="0" tIns="0" rIns="0" bIns="0" rtlCol="0">
            <a:spAutoFit/>
          </a:bodyPr>
          <a:lstStyle/>
          <a:p>
            <a:pPr marL="268296" lvl="3" algn="just">
              <a:spcAft>
                <a:spcPts val="1200"/>
              </a:spcAft>
            </a:pPr>
            <a:r>
              <a:rPr lang="en-GB" sz="1399" dirty="0">
                <a:latin typeface="Verdana" panose="020B0604030504040204" pitchFamily="34" charset="0"/>
                <a:ea typeface="Verdana" panose="020B0604030504040204" pitchFamily="34" charset="0"/>
              </a:rPr>
              <a:t>Two Case-Studies of disruptive events:</a:t>
            </a:r>
          </a:p>
          <a:p>
            <a:pPr marL="746141" lvl="4" indent="-285750" algn="just">
              <a:spcAft>
                <a:spcPts val="1200"/>
              </a:spcAft>
              <a:buFontTx/>
              <a:buChar char="-"/>
            </a:pPr>
            <a:r>
              <a:rPr lang="en-GB" sz="1400" dirty="0">
                <a:latin typeface="Verdana" panose="020B0604030504040204" pitchFamily="34" charset="0"/>
                <a:ea typeface="Verdana" panose="020B0604030504040204" pitchFamily="34" charset="0"/>
              </a:rPr>
              <a:t>COVID19</a:t>
            </a:r>
          </a:p>
          <a:p>
            <a:pPr marL="746141" lvl="4" indent="-285750" algn="just">
              <a:spcAft>
                <a:spcPts val="1200"/>
              </a:spcAft>
              <a:buFontTx/>
              <a:buChar char="-"/>
            </a:pPr>
            <a:r>
              <a:rPr lang="en-GB" sz="1400" dirty="0">
                <a:latin typeface="Verdana" panose="020B0604030504040204" pitchFamily="34" charset="0"/>
                <a:ea typeface="Verdana" panose="020B0604030504040204" pitchFamily="34" charset="0"/>
              </a:rPr>
              <a:t>BTP Italia and BTP </a:t>
            </a:r>
            <a:r>
              <a:rPr lang="en-GB" sz="1400" dirty="0" err="1">
                <a:latin typeface="Verdana" panose="020B0604030504040204" pitchFamily="34" charset="0"/>
                <a:ea typeface="Verdana" panose="020B0604030504040204" pitchFamily="34" charset="0"/>
              </a:rPr>
              <a:t>futura</a:t>
            </a:r>
            <a:r>
              <a:rPr lang="en-GB" sz="1400" dirty="0">
                <a:latin typeface="Verdana" panose="020B0604030504040204" pitchFamily="34" charset="0"/>
                <a:ea typeface="Verdana" panose="020B0604030504040204" pitchFamily="34" charset="0"/>
              </a:rPr>
              <a:t> emissions</a:t>
            </a:r>
            <a:endParaRPr lang="en-GB" sz="139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967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solidFill>
                  <a:schemeClr val="tx2"/>
                </a:solidFill>
              </a:rPr>
              <a:t>Disruptive Events</a:t>
            </a:r>
            <a:br>
              <a:rPr lang="en-GB" dirty="0">
                <a:solidFill>
                  <a:schemeClr val="tx2"/>
                </a:solidFill>
              </a:rPr>
            </a:br>
            <a:endParaRPr lang="en-GB" dirty="0"/>
          </a:p>
        </p:txBody>
      </p:sp>
      <p:sp>
        <p:nvSpPr>
          <p:cNvPr id="8" name="Rectangle 4">
            <a:extLst>
              <a:ext uri="{FF2B5EF4-FFF2-40B4-BE49-F238E27FC236}">
                <a16:creationId xmlns:a16="http://schemas.microsoft.com/office/drawing/2014/main" id="{CE028628-1B83-41DC-9E15-ACF96D67D017}"/>
              </a:ext>
            </a:extLst>
          </p:cNvPr>
          <p:cNvSpPr/>
          <p:nvPr/>
        </p:nvSpPr>
        <p:spPr>
          <a:xfrm>
            <a:off x="314332" y="1243786"/>
            <a:ext cx="11290280" cy="4370427"/>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GB" dirty="0">
                <a:solidFill>
                  <a:schemeClr val="tx2"/>
                </a:solidFill>
              </a:rPr>
              <a:t>Disruptive Events could reversely change the Network topology and structure. </a:t>
            </a:r>
          </a:p>
          <a:p>
            <a:pPr marL="285750" indent="-285750">
              <a:spcAft>
                <a:spcPts val="1200"/>
              </a:spcAft>
              <a:buClr>
                <a:schemeClr val="tx1"/>
              </a:buClr>
              <a:buFont typeface="Arial" panose="020B0604020202020204" pitchFamily="34" charset="0"/>
              <a:buChar char="•"/>
            </a:pPr>
            <a:r>
              <a:rPr lang="en-GB" dirty="0">
                <a:solidFill>
                  <a:schemeClr val="tx2"/>
                </a:solidFill>
              </a:rPr>
              <a:t>Events such as the September 11th 2001 terrorist attack have shown how this event can alter economics systems. In this case the  Financial systems of the USA have been disrupted.</a:t>
            </a:r>
          </a:p>
          <a:p>
            <a:pPr marL="285750" indent="-285750">
              <a:spcAft>
                <a:spcPts val="1200"/>
              </a:spcAft>
              <a:buClr>
                <a:schemeClr val="tx1"/>
              </a:buClr>
              <a:buFont typeface="Arial" panose="020B0604020202020204" pitchFamily="34" charset="0"/>
              <a:buChar char="•"/>
            </a:pPr>
            <a:endParaRPr lang="en-GB" dirty="0">
              <a:solidFill>
                <a:schemeClr val="tx2"/>
              </a:solidFill>
            </a:endParaRPr>
          </a:p>
          <a:p>
            <a:pPr marL="285750" indent="-285750">
              <a:spcAft>
                <a:spcPts val="1200"/>
              </a:spcAft>
              <a:buClr>
                <a:schemeClr val="tx1"/>
              </a:buClr>
              <a:buFont typeface="Arial" panose="020B0604020202020204" pitchFamily="34" charset="0"/>
              <a:buChar char="•"/>
            </a:pPr>
            <a:r>
              <a:rPr lang="en-GB" sz="1400" b="1" dirty="0">
                <a:solidFill>
                  <a:srgbClr val="008D7F"/>
                </a:solidFill>
                <a:latin typeface="Verdana" panose="020B0604030504040204" pitchFamily="34" charset="0"/>
                <a:ea typeface="Verdana" panose="020B0604030504040204" pitchFamily="34" charset="0"/>
                <a:cs typeface="Calibri" pitchFamily="34" charset="0"/>
              </a:rPr>
              <a:t>Two</a:t>
            </a:r>
            <a:r>
              <a:rPr lang="en-GB" dirty="0">
                <a:solidFill>
                  <a:schemeClr val="tx2"/>
                </a:solidFill>
              </a:rPr>
              <a:t> different </a:t>
            </a:r>
            <a:r>
              <a:rPr lang="en-GB" sz="1400" b="1" dirty="0">
                <a:solidFill>
                  <a:srgbClr val="008D7F"/>
                </a:solidFill>
                <a:latin typeface="Verdana" panose="020B0604030504040204" pitchFamily="34" charset="0"/>
                <a:ea typeface="Verdana" panose="020B0604030504040204" pitchFamily="34" charset="0"/>
                <a:cs typeface="Calibri" pitchFamily="34" charset="0"/>
              </a:rPr>
              <a:t>case-studies</a:t>
            </a:r>
            <a:r>
              <a:rPr lang="en-GB" dirty="0">
                <a:solidFill>
                  <a:schemeClr val="tx2"/>
                </a:solidFill>
              </a:rPr>
              <a:t> of disruptive events:</a:t>
            </a:r>
          </a:p>
          <a:p>
            <a:pPr marL="742950" lvl="1" indent="-285750">
              <a:spcAft>
                <a:spcPts val="1200"/>
              </a:spcAft>
              <a:buClr>
                <a:schemeClr val="tx1"/>
              </a:buClr>
              <a:buFont typeface="Arial" panose="020B0604020202020204" pitchFamily="34" charset="0"/>
              <a:buChar char="•"/>
            </a:pPr>
            <a:r>
              <a:rPr lang="en-GB" dirty="0">
                <a:solidFill>
                  <a:schemeClr val="tx2"/>
                </a:solidFill>
              </a:rPr>
              <a:t>The </a:t>
            </a:r>
            <a:r>
              <a:rPr lang="en-GB" sz="1400" b="1" dirty="0">
                <a:solidFill>
                  <a:srgbClr val="008D7F"/>
                </a:solidFill>
                <a:latin typeface="Verdana" panose="020B0604030504040204" pitchFamily="34" charset="0"/>
                <a:ea typeface="Verdana" panose="020B0604030504040204" pitchFamily="34" charset="0"/>
                <a:cs typeface="Calibri" pitchFamily="34" charset="0"/>
              </a:rPr>
              <a:t>impact of Covid19 </a:t>
            </a:r>
            <a:r>
              <a:rPr lang="en-GB" dirty="0">
                <a:solidFill>
                  <a:schemeClr val="tx2"/>
                </a:solidFill>
              </a:rPr>
              <a:t>on the network metrics and topology during the first lockdown:</a:t>
            </a:r>
          </a:p>
          <a:p>
            <a:pPr marL="1657350" lvl="3" indent="-285750">
              <a:spcAft>
                <a:spcPts val="1200"/>
              </a:spcAft>
              <a:buClr>
                <a:schemeClr val="tx1"/>
              </a:buClr>
              <a:buFont typeface="Arial" panose="020B0604020202020204" pitchFamily="34" charset="0"/>
              <a:buChar char="•"/>
            </a:pPr>
            <a:r>
              <a:rPr lang="en-GB" dirty="0">
                <a:solidFill>
                  <a:schemeClr val="tx2"/>
                </a:solidFill>
              </a:rPr>
              <a:t>Period from January 2020 to June 2020</a:t>
            </a:r>
          </a:p>
          <a:p>
            <a:pPr marL="742950" lvl="1" indent="-285750">
              <a:spcAft>
                <a:spcPts val="1200"/>
              </a:spcAft>
              <a:buClr>
                <a:schemeClr val="tx1"/>
              </a:buClr>
              <a:buFont typeface="Arial" panose="020B0604020202020204" pitchFamily="34" charset="0"/>
              <a:buChar char="•"/>
            </a:pPr>
            <a:r>
              <a:rPr lang="en-GB" dirty="0">
                <a:solidFill>
                  <a:schemeClr val="tx2"/>
                </a:solidFill>
              </a:rPr>
              <a:t>The </a:t>
            </a:r>
            <a:r>
              <a:rPr lang="en-GB" sz="1400" b="1" dirty="0">
                <a:solidFill>
                  <a:srgbClr val="008D7F"/>
                </a:solidFill>
                <a:latin typeface="Verdana" panose="020B0604030504040204" pitchFamily="34" charset="0"/>
                <a:ea typeface="Verdana" panose="020B0604030504040204" pitchFamily="34" charset="0"/>
                <a:cs typeface="Calibri" pitchFamily="34" charset="0"/>
              </a:rPr>
              <a:t>impact of large emission of BTP </a:t>
            </a:r>
            <a:r>
              <a:rPr lang="en-GB" dirty="0">
                <a:solidFill>
                  <a:schemeClr val="tx2"/>
                </a:solidFill>
              </a:rPr>
              <a:t>Italia and BTP Futura: </a:t>
            </a:r>
          </a:p>
          <a:p>
            <a:pPr marL="1657350" lvl="3" indent="-285750">
              <a:spcAft>
                <a:spcPts val="1200"/>
              </a:spcAft>
              <a:buClr>
                <a:schemeClr val="tx1"/>
              </a:buClr>
              <a:buFont typeface="Arial" panose="020B0604020202020204" pitchFamily="34" charset="0"/>
              <a:buChar char="•"/>
            </a:pPr>
            <a:r>
              <a:rPr lang="en-GB" dirty="0">
                <a:solidFill>
                  <a:schemeClr val="tx2"/>
                </a:solidFill>
              </a:rPr>
              <a:t>The analysis takes into consideration the next ten days after the BTP announcement. </a:t>
            </a:r>
          </a:p>
          <a:p>
            <a:pPr marL="1657350" lvl="3" indent="-285750">
              <a:spcAft>
                <a:spcPts val="1200"/>
              </a:spcAft>
              <a:buClr>
                <a:schemeClr val="tx1"/>
              </a:buClr>
              <a:buFont typeface="Arial" panose="020B0604020202020204" pitchFamily="34" charset="0"/>
              <a:buChar char="•"/>
            </a:pPr>
            <a:r>
              <a:rPr lang="en-GB" dirty="0">
                <a:solidFill>
                  <a:schemeClr val="tx2"/>
                </a:solidFill>
              </a:rPr>
              <a:t>This is considered a disruptive event since large amount of instructions are exchanged during the emission dates.</a:t>
            </a:r>
            <a:endParaRPr lang="en-US" dirty="0">
              <a:solidFill>
                <a:schemeClr val="tx2"/>
              </a:solidFill>
            </a:endParaRPr>
          </a:p>
        </p:txBody>
      </p:sp>
    </p:spTree>
    <p:extLst>
      <p:ext uri="{BB962C8B-B14F-4D97-AF65-F5344CB8AC3E}">
        <p14:creationId xmlns:p14="http://schemas.microsoft.com/office/powerpoint/2010/main" val="286412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Case study: </a:t>
            </a:r>
            <a:r>
              <a:rPr lang="en-GB" dirty="0" err="1"/>
              <a:t>Covid</a:t>
            </a:r>
            <a:r>
              <a:rPr lang="en-GB" dirty="0"/>
              <a:t> 19 Effects</a:t>
            </a:r>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9058032" cy="3754874"/>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GB" sz="1600" b="1" dirty="0">
                <a:solidFill>
                  <a:srgbClr val="008D7F"/>
                </a:solidFill>
                <a:latin typeface="Verdana" panose="020B0604030504040204" pitchFamily="34" charset="0"/>
                <a:ea typeface="Verdana" panose="020B0604030504040204" pitchFamily="34" charset="0"/>
                <a:cs typeface="Calibri" pitchFamily="34" charset="0"/>
              </a:rPr>
              <a:t>Impact of Covid19 </a:t>
            </a:r>
            <a:r>
              <a:rPr lang="en-GB" sz="2000" dirty="0">
                <a:solidFill>
                  <a:schemeClr val="tx2"/>
                </a:solidFill>
              </a:rPr>
              <a:t>on the network metrics and topology during the first lockdown</a:t>
            </a:r>
            <a:endParaRPr lang="en-US" sz="2000" b="1" dirty="0">
              <a:solidFill>
                <a:schemeClr val="tx2"/>
              </a:solidFill>
            </a:endParaRPr>
          </a:p>
          <a:p>
            <a:pPr marL="285750" indent="-285750">
              <a:spcAft>
                <a:spcPts val="1200"/>
              </a:spcAft>
              <a:buClr>
                <a:schemeClr val="tx1"/>
              </a:buClr>
              <a:buFont typeface="Arial" panose="020B0604020202020204" pitchFamily="34" charset="0"/>
              <a:buChar char="•"/>
            </a:pPr>
            <a:r>
              <a:rPr lang="en-US" sz="2000" dirty="0">
                <a:solidFill>
                  <a:schemeClr val="tx2"/>
                </a:solidFill>
              </a:rPr>
              <a:t>The idea is obtaining daily networks of 6 month before the first lockdown and compare the connection and the size of the networks over time</a:t>
            </a:r>
          </a:p>
          <a:p>
            <a:pPr marL="285750" indent="-285750">
              <a:spcAft>
                <a:spcPts val="1200"/>
              </a:spcAft>
              <a:buClr>
                <a:schemeClr val="tx1"/>
              </a:buClr>
              <a:buFont typeface="Arial" panose="020B0604020202020204" pitchFamily="34" charset="0"/>
              <a:buChar char="•"/>
            </a:pPr>
            <a:endParaRPr lang="en-US" sz="2000" b="1" dirty="0">
              <a:solidFill>
                <a:schemeClr val="tx2"/>
              </a:solidFill>
            </a:endParaRPr>
          </a:p>
          <a:p>
            <a:pPr marL="285750" indent="-285750">
              <a:spcAft>
                <a:spcPts val="1200"/>
              </a:spcAft>
              <a:buClr>
                <a:schemeClr val="tx1"/>
              </a:buClr>
              <a:buFont typeface="Arial" panose="020B0604020202020204" pitchFamily="34" charset="0"/>
              <a:buChar char="•"/>
            </a:pPr>
            <a:r>
              <a:rPr lang="en-US" sz="2000" b="1" dirty="0">
                <a:solidFill>
                  <a:schemeClr val="tx2"/>
                </a:solidFill>
              </a:rPr>
              <a:t>Dates: </a:t>
            </a:r>
            <a:r>
              <a:rPr lang="en-US" sz="2000" dirty="0">
                <a:solidFill>
                  <a:schemeClr val="tx2"/>
                </a:solidFill>
              </a:rPr>
              <a:t>date are from 01-06-2019 to 01-06-2020</a:t>
            </a:r>
          </a:p>
          <a:p>
            <a:pPr marL="285750" indent="-285750">
              <a:spcAft>
                <a:spcPts val="1200"/>
              </a:spcAft>
              <a:buClr>
                <a:schemeClr val="tx1"/>
              </a:buClr>
              <a:buFont typeface="Arial" panose="020B0604020202020204" pitchFamily="34" charset="0"/>
              <a:buChar char="•"/>
            </a:pPr>
            <a:r>
              <a:rPr lang="en-US" sz="1600" b="1" dirty="0">
                <a:solidFill>
                  <a:srgbClr val="008D7F"/>
                </a:solidFill>
                <a:latin typeface="Verdana" panose="020B0604030504040204" pitchFamily="34" charset="0"/>
                <a:ea typeface="Verdana" panose="020B0604030504040204" pitchFamily="34" charset="0"/>
                <a:cs typeface="Calibri" pitchFamily="34" charset="0"/>
              </a:rPr>
              <a:t>Before Covid19 </a:t>
            </a:r>
            <a:r>
              <a:rPr lang="en-US" sz="2000" dirty="0">
                <a:solidFill>
                  <a:schemeClr val="tx2"/>
                </a:solidFill>
              </a:rPr>
              <a:t>period: 01-06-2019 to 31-12-2019</a:t>
            </a:r>
          </a:p>
          <a:p>
            <a:pPr marL="285750" indent="-285750">
              <a:spcAft>
                <a:spcPts val="1200"/>
              </a:spcAft>
              <a:buClr>
                <a:schemeClr val="tx1"/>
              </a:buClr>
              <a:buFont typeface="Arial" panose="020B0604020202020204" pitchFamily="34" charset="0"/>
              <a:buChar char="•"/>
            </a:pPr>
            <a:r>
              <a:rPr lang="en-US" sz="1600" b="1" dirty="0">
                <a:solidFill>
                  <a:srgbClr val="008D7F"/>
                </a:solidFill>
                <a:latin typeface="Verdana" panose="020B0604030504040204" pitchFamily="34" charset="0"/>
                <a:ea typeface="Verdana" panose="020B0604030504040204" pitchFamily="34" charset="0"/>
                <a:cs typeface="Calibri" pitchFamily="34" charset="0"/>
              </a:rPr>
              <a:t>After Covid19 </a:t>
            </a:r>
            <a:r>
              <a:rPr lang="en-US" sz="2000" dirty="0">
                <a:solidFill>
                  <a:schemeClr val="tx2"/>
                </a:solidFill>
              </a:rPr>
              <a:t>period: 01-01-2020 to 01-06-2020</a:t>
            </a:r>
          </a:p>
          <a:p>
            <a:pPr>
              <a:spcAft>
                <a:spcPts val="0"/>
              </a:spcAft>
              <a:buClr>
                <a:schemeClr val="tx1"/>
              </a:buClr>
            </a:pPr>
            <a:endParaRPr lang="en-US" b="1" dirty="0">
              <a:solidFill>
                <a:schemeClr val="tx2"/>
              </a:solidFill>
            </a:endParaRPr>
          </a:p>
        </p:txBody>
      </p:sp>
    </p:spTree>
    <p:extLst>
      <p:ext uri="{BB962C8B-B14F-4D97-AF65-F5344CB8AC3E}">
        <p14:creationId xmlns:p14="http://schemas.microsoft.com/office/powerpoint/2010/main" val="174740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27948" y="1016732"/>
            <a:ext cx="6813657" cy="3106953"/>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Corp. Bonds and </a:t>
            </a:r>
            <a:r>
              <a:rPr lang="en-GB" dirty="0" err="1"/>
              <a:t>similar_N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76" y="1016732"/>
            <a:ext cx="6088124" cy="3102795"/>
          </a:xfrm>
          <a:prstGeom prst="rect">
            <a:avLst/>
          </a:prstGeom>
        </p:spPr>
      </p:pic>
      <p:sp>
        <p:nvSpPr>
          <p:cNvPr id="5" name="Rectangle 4">
            <a:extLst>
              <a:ext uri="{FF2B5EF4-FFF2-40B4-BE49-F238E27FC236}">
                <a16:creationId xmlns:a16="http://schemas.microsoft.com/office/drawing/2014/main" id="{2A24D16B-1653-4D64-B465-F95BC7E20051}"/>
              </a:ext>
            </a:extLst>
          </p:cNvPr>
          <p:cNvSpPr/>
          <p:nvPr/>
        </p:nvSpPr>
        <p:spPr>
          <a:xfrm>
            <a:off x="6245427" y="4581128"/>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Covid19 and then it is not computable:</a:t>
            </a:r>
          </a:p>
          <a:p>
            <a:pPr marL="742950" lvl="1" indent="-285750">
              <a:spcAft>
                <a:spcPts val="0"/>
              </a:spcAft>
              <a:buClr>
                <a:schemeClr val="tx1"/>
              </a:buClr>
              <a:buFont typeface="Arial" panose="020B0604020202020204" pitchFamily="34" charset="0"/>
              <a:buChar char="•"/>
            </a:pPr>
            <a:r>
              <a:rPr lang="en-US" dirty="0">
                <a:solidFill>
                  <a:schemeClr val="tx2"/>
                </a:solidFill>
              </a:rPr>
              <a:t>The network is no more strongly and weakly connected</a:t>
            </a:r>
          </a:p>
          <a:p>
            <a:pPr marL="742950" lvl="1" indent="-285750">
              <a:spcAft>
                <a:spcPts val="0"/>
              </a:spcAft>
              <a:buClr>
                <a:schemeClr val="tx1"/>
              </a:buClr>
              <a:buFont typeface="Arial" panose="020B0604020202020204" pitchFamily="34" charset="0"/>
              <a:buChar char="•"/>
            </a:pPr>
            <a:r>
              <a:rPr lang="en-US" dirty="0">
                <a:solidFill>
                  <a:schemeClr val="tx2"/>
                </a:solidFill>
              </a:rPr>
              <a:t>There are node that are isolated and a path length that tends to infinity</a:t>
            </a:r>
          </a:p>
        </p:txBody>
      </p:sp>
      <p:sp>
        <p:nvSpPr>
          <p:cNvPr id="6" name="Rectangle 5">
            <a:extLst>
              <a:ext uri="{FF2B5EF4-FFF2-40B4-BE49-F238E27FC236}">
                <a16:creationId xmlns:a16="http://schemas.microsoft.com/office/drawing/2014/main" id="{A649FBDB-CE88-4E35-A1AA-87A6D287C139}"/>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decrease during the lockdown</a:t>
            </a:r>
          </a:p>
        </p:txBody>
      </p:sp>
    </p:spTree>
    <p:extLst>
      <p:ext uri="{BB962C8B-B14F-4D97-AF65-F5344CB8AC3E}">
        <p14:creationId xmlns:p14="http://schemas.microsoft.com/office/powerpoint/2010/main" val="17268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1069" y="1124744"/>
            <a:ext cx="6540931" cy="2998941"/>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Corp. Bonds and </a:t>
            </a:r>
            <a:r>
              <a:rPr lang="en-GB" dirty="0" err="1"/>
              <a:t>similar_S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336" y="1124744"/>
            <a:ext cx="5531733" cy="2994783"/>
          </a:xfrm>
          <a:prstGeom prst="rect">
            <a:avLst/>
          </a:prstGeom>
        </p:spPr>
      </p:pic>
      <p:sp>
        <p:nvSpPr>
          <p:cNvPr id="5" name="Rectangle 4">
            <a:extLst>
              <a:ext uri="{FF2B5EF4-FFF2-40B4-BE49-F238E27FC236}">
                <a16:creationId xmlns:a16="http://schemas.microsoft.com/office/drawing/2014/main" id="{10F0AF15-DAE1-401E-8980-39BE5CAB5B97}"/>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over time</a:t>
            </a:r>
          </a:p>
        </p:txBody>
      </p:sp>
      <p:sp>
        <p:nvSpPr>
          <p:cNvPr id="6" name="Rectangle 5">
            <a:extLst>
              <a:ext uri="{FF2B5EF4-FFF2-40B4-BE49-F238E27FC236}">
                <a16:creationId xmlns:a16="http://schemas.microsoft.com/office/drawing/2014/main" id="{74BC6395-9A67-4E13-9A66-318EB4F3E26F}"/>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be stable over time before and after Covid19</a:t>
            </a:r>
          </a:p>
        </p:txBody>
      </p:sp>
    </p:spTree>
    <p:extLst>
      <p:ext uri="{BB962C8B-B14F-4D97-AF65-F5344CB8AC3E}">
        <p14:creationId xmlns:p14="http://schemas.microsoft.com/office/powerpoint/2010/main" val="9715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999" y="1088740"/>
            <a:ext cx="5976665" cy="303494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ETF_N</a:t>
            </a:r>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88740"/>
            <a:ext cx="6095999" cy="3030787"/>
          </a:xfrm>
          <a:prstGeom prst="rect">
            <a:avLst/>
          </a:prstGeom>
        </p:spPr>
      </p:pic>
      <p:sp>
        <p:nvSpPr>
          <p:cNvPr id="5" name="Rectangle 4">
            <a:extLst>
              <a:ext uri="{FF2B5EF4-FFF2-40B4-BE49-F238E27FC236}">
                <a16:creationId xmlns:a16="http://schemas.microsoft.com/office/drawing/2014/main" id="{89BDD80E-9422-428D-BD9B-156051D0A028}"/>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and after Covid19. </a:t>
            </a:r>
          </a:p>
          <a:p>
            <a:pPr marL="285750" indent="-285750">
              <a:spcAft>
                <a:spcPts val="0"/>
              </a:spcAft>
              <a:buClr>
                <a:schemeClr val="tx1"/>
              </a:buClr>
              <a:buFont typeface="Arial" panose="020B0604020202020204" pitchFamily="34" charset="0"/>
              <a:buChar char="•"/>
            </a:pPr>
            <a:r>
              <a:rPr lang="en-US" dirty="0">
                <a:solidFill>
                  <a:schemeClr val="tx2"/>
                </a:solidFill>
              </a:rPr>
              <a:t>There is a spike on April 2020</a:t>
            </a:r>
          </a:p>
        </p:txBody>
      </p:sp>
      <p:sp>
        <p:nvSpPr>
          <p:cNvPr id="6" name="Rectangle 5">
            <a:extLst>
              <a:ext uri="{FF2B5EF4-FFF2-40B4-BE49-F238E27FC236}">
                <a16:creationId xmlns:a16="http://schemas.microsoft.com/office/drawing/2014/main" id="{3E32BBD3-DB88-4A41-8055-6D0D8338A155}"/>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Tree>
    <p:extLst>
      <p:ext uri="{BB962C8B-B14F-4D97-AF65-F5344CB8AC3E}">
        <p14:creationId xmlns:p14="http://schemas.microsoft.com/office/powerpoint/2010/main" val="3631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8008" y="1016732"/>
            <a:ext cx="6023992" cy="3106953"/>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ETF_S</a:t>
            </a:r>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88740"/>
            <a:ext cx="6168008" cy="3030787"/>
          </a:xfrm>
          <a:prstGeom prst="rect">
            <a:avLst/>
          </a:prstGeom>
        </p:spPr>
      </p:pic>
      <p:sp>
        <p:nvSpPr>
          <p:cNvPr id="5" name="Rectangle 4">
            <a:extLst>
              <a:ext uri="{FF2B5EF4-FFF2-40B4-BE49-F238E27FC236}">
                <a16:creationId xmlns:a16="http://schemas.microsoft.com/office/drawing/2014/main" id="{76564D3C-58D1-4BD8-81A5-84AF3C0438AA}"/>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before and after Covid19</a:t>
            </a:r>
          </a:p>
        </p:txBody>
      </p:sp>
      <p:sp>
        <p:nvSpPr>
          <p:cNvPr id="6" name="Rectangle 5">
            <a:extLst>
              <a:ext uri="{FF2B5EF4-FFF2-40B4-BE49-F238E27FC236}">
                <a16:creationId xmlns:a16="http://schemas.microsoft.com/office/drawing/2014/main" id="{CC63D09B-DA35-4A11-9C42-08F2F2F1BC78}"/>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slightly increase during the lockdown</a:t>
            </a:r>
          </a:p>
        </p:txBody>
      </p:sp>
    </p:spTree>
    <p:extLst>
      <p:ext uri="{BB962C8B-B14F-4D97-AF65-F5344CB8AC3E}">
        <p14:creationId xmlns:p14="http://schemas.microsoft.com/office/powerpoint/2010/main" val="379674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Monthly</a:t>
            </a:r>
            <a:r>
              <a:rPr lang="it-IT" dirty="0"/>
              <a:t> Cumulative vs </a:t>
            </a:r>
            <a:r>
              <a:rPr lang="it-IT" dirty="0" err="1"/>
              <a:t>Monthly</a:t>
            </a:r>
            <a:r>
              <a:rPr lang="it-IT" dirty="0"/>
              <a:t> non-cumulative Networks</a:t>
            </a:r>
            <a:endParaRPr lang="en-GB" dirty="0"/>
          </a:p>
        </p:txBody>
      </p:sp>
      <p:sp>
        <p:nvSpPr>
          <p:cNvPr id="5" name="Rectangle 4">
            <a:extLst>
              <a:ext uri="{FF2B5EF4-FFF2-40B4-BE49-F238E27FC236}">
                <a16:creationId xmlns:a16="http://schemas.microsoft.com/office/drawing/2014/main" id="{3EF8B243-20CC-42C1-8B37-5E68C247ED0C}"/>
              </a:ext>
            </a:extLst>
          </p:cNvPr>
          <p:cNvSpPr/>
          <p:nvPr/>
        </p:nvSpPr>
        <p:spPr>
          <a:xfrm>
            <a:off x="587388" y="2456892"/>
            <a:ext cx="4837155" cy="3631763"/>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Months are not independent; each network are based on the past.</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It preserve the temporal behavior of the data</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Simulate the adding of new nodes</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6" name="Rectangle 5">
            <a:extLst>
              <a:ext uri="{FF2B5EF4-FFF2-40B4-BE49-F238E27FC236}">
                <a16:creationId xmlns:a16="http://schemas.microsoft.com/office/drawing/2014/main" id="{D1A6F23C-B8B7-4EEF-AE20-6CE5A1104172}"/>
              </a:ext>
            </a:extLst>
          </p:cNvPr>
          <p:cNvSpPr/>
          <p:nvPr/>
        </p:nvSpPr>
        <p:spPr>
          <a:xfrm>
            <a:off x="6600056" y="2502970"/>
            <a:ext cx="4837155" cy="3354765"/>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Months are independent; each network in each month is different</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Node distribution is not growing and each months </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Node distribution is separated over time</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7" name="Rectangle 6">
            <a:extLst>
              <a:ext uri="{FF2B5EF4-FFF2-40B4-BE49-F238E27FC236}">
                <a16:creationId xmlns:a16="http://schemas.microsoft.com/office/drawing/2014/main" id="{1F4A397D-E465-472C-9E6C-7924EC405BC2}"/>
              </a:ext>
            </a:extLst>
          </p:cNvPr>
          <p:cNvSpPr/>
          <p:nvPr/>
        </p:nvSpPr>
        <p:spPr>
          <a:xfrm>
            <a:off x="1307468" y="1552146"/>
            <a:ext cx="259228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buClr>
                <a:schemeClr val="tx1"/>
              </a:buClr>
            </a:pPr>
            <a:r>
              <a:rPr lang="en-US" dirty="0">
                <a:solidFill>
                  <a:schemeClr val="tx2"/>
                </a:solidFill>
              </a:rPr>
              <a:t>Monthly Cumulative</a:t>
            </a:r>
            <a:endParaRPr lang="en-US" b="1" dirty="0">
              <a:solidFill>
                <a:schemeClr val="tx2"/>
              </a:solidFill>
            </a:endParaRPr>
          </a:p>
        </p:txBody>
      </p:sp>
      <p:sp>
        <p:nvSpPr>
          <p:cNvPr id="8" name="Rectangle 7">
            <a:extLst>
              <a:ext uri="{FF2B5EF4-FFF2-40B4-BE49-F238E27FC236}">
                <a16:creationId xmlns:a16="http://schemas.microsoft.com/office/drawing/2014/main" id="{DA81035D-0433-478E-A87B-4865D36A30DE}"/>
              </a:ext>
            </a:extLst>
          </p:cNvPr>
          <p:cNvSpPr/>
          <p:nvPr/>
        </p:nvSpPr>
        <p:spPr>
          <a:xfrm>
            <a:off x="7452459" y="1564741"/>
            <a:ext cx="313234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buClr>
                <a:schemeClr val="tx1"/>
              </a:buClr>
            </a:pPr>
            <a:r>
              <a:rPr lang="en-US" dirty="0">
                <a:solidFill>
                  <a:schemeClr val="tx2"/>
                </a:solidFill>
              </a:rPr>
              <a:t>Monthly non-cumulative</a:t>
            </a:r>
            <a:endParaRPr lang="en-US" b="1" dirty="0">
              <a:solidFill>
                <a:schemeClr val="tx2"/>
              </a:solidFill>
            </a:endParaRPr>
          </a:p>
        </p:txBody>
      </p:sp>
    </p:spTree>
    <p:extLst>
      <p:ext uri="{BB962C8B-B14F-4D97-AF65-F5344CB8AC3E}">
        <p14:creationId xmlns:p14="http://schemas.microsoft.com/office/powerpoint/2010/main" val="43607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4012" y="1016732"/>
            <a:ext cx="5987988" cy="3099270"/>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err="1"/>
              <a:t>Funds_N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732"/>
            <a:ext cx="6204012" cy="3102795"/>
          </a:xfrm>
          <a:prstGeom prst="rect">
            <a:avLst/>
          </a:prstGeom>
        </p:spPr>
      </p:pic>
      <p:sp>
        <p:nvSpPr>
          <p:cNvPr id="5" name="Rectangle 4">
            <a:extLst>
              <a:ext uri="{FF2B5EF4-FFF2-40B4-BE49-F238E27FC236}">
                <a16:creationId xmlns:a16="http://schemas.microsoft.com/office/drawing/2014/main" id="{D980C1B5-B2D4-4279-8680-0E3A33FFE487}"/>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and after Covid19</a:t>
            </a:r>
          </a:p>
          <a:p>
            <a:pPr marL="285750" indent="-285750">
              <a:spcAft>
                <a:spcPts val="0"/>
              </a:spcAft>
              <a:buClr>
                <a:schemeClr val="tx1"/>
              </a:buClr>
              <a:buFont typeface="Arial" panose="020B0604020202020204" pitchFamily="34" charset="0"/>
              <a:buChar char="•"/>
            </a:pPr>
            <a:r>
              <a:rPr lang="en-US" dirty="0">
                <a:solidFill>
                  <a:schemeClr val="tx2"/>
                </a:solidFill>
              </a:rPr>
              <a:t>Spike in April 2020</a:t>
            </a:r>
          </a:p>
        </p:txBody>
      </p:sp>
      <p:sp>
        <p:nvSpPr>
          <p:cNvPr id="6" name="Rectangle 5">
            <a:extLst>
              <a:ext uri="{FF2B5EF4-FFF2-40B4-BE49-F238E27FC236}">
                <a16:creationId xmlns:a16="http://schemas.microsoft.com/office/drawing/2014/main" id="{A18DD7D4-6106-49F4-9C75-E83BDF7521B1}"/>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Tree>
    <p:extLst>
      <p:ext uri="{BB962C8B-B14F-4D97-AF65-F5344CB8AC3E}">
        <p14:creationId xmlns:p14="http://schemas.microsoft.com/office/powerpoint/2010/main" val="38887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52737"/>
            <a:ext cx="5940660" cy="3051184"/>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err="1"/>
              <a:t>Funds_S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52737"/>
            <a:ext cx="6096000" cy="3058408"/>
          </a:xfrm>
          <a:prstGeom prst="rect">
            <a:avLst/>
          </a:prstGeom>
        </p:spPr>
      </p:pic>
      <p:sp>
        <p:nvSpPr>
          <p:cNvPr id="5" name="Rectangle 4">
            <a:extLst>
              <a:ext uri="{FF2B5EF4-FFF2-40B4-BE49-F238E27FC236}">
                <a16:creationId xmlns:a16="http://schemas.microsoft.com/office/drawing/2014/main" id="{07E6E902-A6D6-4825-B6D3-53C6573D6915}"/>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before and after Covid19</a:t>
            </a:r>
          </a:p>
        </p:txBody>
      </p:sp>
      <p:sp>
        <p:nvSpPr>
          <p:cNvPr id="6" name="Rectangle 5">
            <a:extLst>
              <a:ext uri="{FF2B5EF4-FFF2-40B4-BE49-F238E27FC236}">
                <a16:creationId xmlns:a16="http://schemas.microsoft.com/office/drawing/2014/main" id="{B09A38C8-D44F-409B-B747-1121FEB2631B}"/>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slightly increase during the lockdown</a:t>
            </a:r>
          </a:p>
        </p:txBody>
      </p:sp>
    </p:spTree>
    <p:extLst>
      <p:ext uri="{BB962C8B-B14F-4D97-AF65-F5344CB8AC3E}">
        <p14:creationId xmlns:p14="http://schemas.microsoft.com/office/powerpoint/2010/main" val="93828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153525"/>
            <a:ext cx="6012667" cy="2950396"/>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Government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332" y="1160749"/>
            <a:ext cx="6012668" cy="2950396"/>
          </a:xfrm>
          <a:prstGeom prst="rect">
            <a:avLst/>
          </a:prstGeom>
        </p:spPr>
      </p:pic>
      <p:sp>
        <p:nvSpPr>
          <p:cNvPr id="5" name="Rectangle 4">
            <a:extLst>
              <a:ext uri="{FF2B5EF4-FFF2-40B4-BE49-F238E27FC236}">
                <a16:creationId xmlns:a16="http://schemas.microsoft.com/office/drawing/2014/main" id="{AF94736A-A689-4FE4-9191-BEB678E5190C}"/>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decreased on April 2020, but then </a:t>
            </a:r>
            <a:r>
              <a:rPr lang="en-US">
                <a:solidFill>
                  <a:schemeClr val="tx2"/>
                </a:solidFill>
              </a:rPr>
              <a:t>it increases </a:t>
            </a:r>
            <a:r>
              <a:rPr lang="en-US" dirty="0">
                <a:solidFill>
                  <a:schemeClr val="tx2"/>
                </a:solidFill>
              </a:rPr>
              <a:t>after </a:t>
            </a:r>
            <a:r>
              <a:rPr lang="en-US" dirty="0" err="1">
                <a:solidFill>
                  <a:schemeClr val="tx2"/>
                </a:solidFill>
              </a:rPr>
              <a:t>Covid</a:t>
            </a:r>
            <a:endParaRPr lang="en-US" dirty="0">
              <a:solidFill>
                <a:schemeClr val="tx2"/>
              </a:solidFill>
            </a:endParaRPr>
          </a:p>
        </p:txBody>
      </p:sp>
      <p:sp>
        <p:nvSpPr>
          <p:cNvPr id="6" name="Rectangle 5">
            <a:extLst>
              <a:ext uri="{FF2B5EF4-FFF2-40B4-BE49-F238E27FC236}">
                <a16:creationId xmlns:a16="http://schemas.microsoft.com/office/drawing/2014/main" id="{6B61F478-105E-4716-8DD2-29F7EEC4476E}"/>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Tree>
    <p:extLst>
      <p:ext uri="{BB962C8B-B14F-4D97-AF65-F5344CB8AC3E}">
        <p14:creationId xmlns:p14="http://schemas.microsoft.com/office/powerpoint/2010/main" val="12313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232756"/>
            <a:ext cx="6048671" cy="283239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Government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8" y="1160749"/>
            <a:ext cx="6048672" cy="2904752"/>
          </a:xfrm>
          <a:prstGeom prst="rect">
            <a:avLst/>
          </a:prstGeom>
        </p:spPr>
      </p:pic>
      <p:sp>
        <p:nvSpPr>
          <p:cNvPr id="5" name="Rectangle 4">
            <a:extLst>
              <a:ext uri="{FF2B5EF4-FFF2-40B4-BE49-F238E27FC236}">
                <a16:creationId xmlns:a16="http://schemas.microsoft.com/office/drawing/2014/main" id="{AE1C0E24-F2B5-4311-8F1F-3382CE0801DF}"/>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and after </a:t>
            </a:r>
            <a:r>
              <a:rPr lang="en-US" dirty="0" err="1">
                <a:solidFill>
                  <a:schemeClr val="tx2"/>
                </a:solidFill>
              </a:rPr>
              <a:t>Covid</a:t>
            </a:r>
            <a:endParaRPr lang="en-US" dirty="0">
              <a:solidFill>
                <a:schemeClr val="tx2"/>
              </a:solidFill>
            </a:endParaRPr>
          </a:p>
        </p:txBody>
      </p:sp>
      <p:sp>
        <p:nvSpPr>
          <p:cNvPr id="6" name="Rectangle 5">
            <a:extLst>
              <a:ext uri="{FF2B5EF4-FFF2-40B4-BE49-F238E27FC236}">
                <a16:creationId xmlns:a16="http://schemas.microsoft.com/office/drawing/2014/main" id="{7B39752E-C84D-4707-BC01-6B7AFD7C0F47}"/>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 but also before the lockdown</a:t>
            </a:r>
          </a:p>
        </p:txBody>
      </p:sp>
    </p:spTree>
    <p:extLst>
      <p:ext uri="{BB962C8B-B14F-4D97-AF65-F5344CB8AC3E}">
        <p14:creationId xmlns:p14="http://schemas.microsoft.com/office/powerpoint/2010/main" val="22724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9425" y="1437640"/>
            <a:ext cx="5004219" cy="25573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Shares and </a:t>
            </a:r>
            <a:r>
              <a:rPr lang="en-GB" dirty="0" err="1"/>
              <a:t>similar_N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358791"/>
            <a:ext cx="4770347" cy="2706709"/>
          </a:xfrm>
          <a:prstGeom prst="rect">
            <a:avLst/>
          </a:prstGeom>
        </p:spPr>
      </p:pic>
      <p:sp>
        <p:nvSpPr>
          <p:cNvPr id="5" name="Rectangle 4">
            <a:extLst>
              <a:ext uri="{FF2B5EF4-FFF2-40B4-BE49-F238E27FC236}">
                <a16:creationId xmlns:a16="http://schemas.microsoft.com/office/drawing/2014/main" id="{9171E4F7-9D7A-4791-A69E-CC09DE8011BA}"/>
              </a:ext>
            </a:extLst>
          </p:cNvPr>
          <p:cNvSpPr/>
          <p:nvPr/>
        </p:nvSpPr>
        <p:spPr>
          <a:xfrm>
            <a:off x="6245427" y="4581128"/>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 this case we have not information about the shortest path length, this is due to the fact that the graph is not totally connected</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There are companies that are isolated (usually self loops)</a:t>
            </a:r>
          </a:p>
        </p:txBody>
      </p:sp>
      <p:sp>
        <p:nvSpPr>
          <p:cNvPr id="6" name="Rectangle 5">
            <a:extLst>
              <a:ext uri="{FF2B5EF4-FFF2-40B4-BE49-F238E27FC236}">
                <a16:creationId xmlns:a16="http://schemas.microsoft.com/office/drawing/2014/main" id="{92FF1BE2-24D7-4B36-AFC8-8EE61C7B1D78}"/>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
        <p:nvSpPr>
          <p:cNvPr id="2" name="Arrow: Down 1">
            <a:extLst>
              <a:ext uri="{FF2B5EF4-FFF2-40B4-BE49-F238E27FC236}">
                <a16:creationId xmlns:a16="http://schemas.microsoft.com/office/drawing/2014/main" id="{6532E2C3-318F-4806-9944-35D109230767}"/>
              </a:ext>
            </a:extLst>
          </p:cNvPr>
          <p:cNvSpPr/>
          <p:nvPr/>
        </p:nvSpPr>
        <p:spPr>
          <a:xfrm>
            <a:off x="8796300" y="5456364"/>
            <a:ext cx="324036" cy="27689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9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7598" y="1437640"/>
            <a:ext cx="4627872" cy="25573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Shares and </a:t>
            </a:r>
            <a:r>
              <a:rPr lang="en-GB" dirty="0" err="1"/>
              <a:t>similar_S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376664"/>
            <a:ext cx="4770347" cy="2670962"/>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before and after Covid19</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is stable</a:t>
            </a:r>
          </a:p>
        </p:txBody>
      </p:sp>
    </p:spTree>
    <p:extLst>
      <p:ext uri="{BB962C8B-B14F-4D97-AF65-F5344CB8AC3E}">
        <p14:creationId xmlns:p14="http://schemas.microsoft.com/office/powerpoint/2010/main" val="50619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46063"/>
            <a:ext cx="6012668" cy="3427052"/>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Trend </a:t>
            </a:r>
            <a:r>
              <a:rPr lang="it-IT" dirty="0" err="1"/>
              <a:t>Mean</a:t>
            </a:r>
            <a:r>
              <a:rPr lang="it-IT" dirty="0"/>
              <a:t> </a:t>
            </a:r>
            <a:r>
              <a:rPr lang="it-IT" dirty="0" err="1"/>
              <a:t>degree</a:t>
            </a:r>
            <a:r>
              <a:rPr lang="it-IT" dirty="0"/>
              <a:t> </a:t>
            </a:r>
            <a:r>
              <a:rPr lang="it-IT" dirty="0" err="1"/>
              <a:t>average</a:t>
            </a:r>
            <a:r>
              <a:rPr lang="it-IT" dirty="0"/>
              <a:t> for </a:t>
            </a:r>
            <a:r>
              <a:rPr lang="it-IT" dirty="0" err="1"/>
              <a:t>Settle</a:t>
            </a:r>
            <a:r>
              <a:rPr lang="it-IT" dirty="0"/>
              <a:t> and </a:t>
            </a:r>
            <a:r>
              <a:rPr lang="it-IT" dirty="0" err="1"/>
              <a:t>Unsettle</a:t>
            </a:r>
            <a:r>
              <a:rPr lang="it-IT" dirty="0"/>
              <a:t> </a:t>
            </a:r>
            <a:r>
              <a:rPr lang="it-IT" dirty="0" err="1"/>
              <a:t>instructions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46062"/>
            <a:ext cx="6096000" cy="3427053"/>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Assortativity</a:t>
            </a:r>
            <a:r>
              <a:rPr lang="en-US" dirty="0">
                <a:solidFill>
                  <a:schemeClr val="tx2"/>
                </a:solidFill>
              </a:rPr>
              <a:t> before Covid19 is increasing, while during Covid19 increase slowly</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Overal</a:t>
            </a:r>
            <a:r>
              <a:rPr lang="en-US" dirty="0">
                <a:solidFill>
                  <a:schemeClr val="tx2"/>
                </a:solidFill>
              </a:rPr>
              <a:t> trend is decreasing during Covid19</a:t>
            </a:r>
          </a:p>
        </p:txBody>
      </p:sp>
    </p:spTree>
    <p:extLst>
      <p:ext uri="{BB962C8B-B14F-4D97-AF65-F5344CB8AC3E}">
        <p14:creationId xmlns:p14="http://schemas.microsoft.com/office/powerpoint/2010/main" val="252992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3006" y="1016732"/>
            <a:ext cx="6395662" cy="3420380"/>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Trend </a:t>
            </a:r>
            <a:r>
              <a:rPr lang="it-IT" dirty="0" err="1"/>
              <a:t>Mean</a:t>
            </a:r>
            <a:r>
              <a:rPr lang="it-IT" dirty="0"/>
              <a:t> </a:t>
            </a:r>
            <a:r>
              <a:rPr lang="it-IT" dirty="0" err="1"/>
              <a:t>degree</a:t>
            </a:r>
            <a:r>
              <a:rPr lang="it-IT" dirty="0"/>
              <a:t> </a:t>
            </a:r>
            <a:r>
              <a:rPr lang="it-IT" dirty="0" err="1"/>
              <a:t>average</a:t>
            </a:r>
            <a:r>
              <a:rPr lang="it-IT" dirty="0"/>
              <a:t> for </a:t>
            </a:r>
            <a:r>
              <a:rPr lang="it-IT" dirty="0" err="1"/>
              <a:t>Settle</a:t>
            </a:r>
            <a:r>
              <a:rPr lang="it-IT" dirty="0"/>
              <a:t> and </a:t>
            </a:r>
            <a:r>
              <a:rPr lang="it-IT" dirty="0" err="1"/>
              <a:t>Unsettle</a:t>
            </a:r>
            <a:r>
              <a:rPr lang="it-IT" dirty="0"/>
              <a:t> </a:t>
            </a:r>
            <a:r>
              <a:rPr lang="it-IT" dirty="0" err="1"/>
              <a:t>instructions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732"/>
            <a:ext cx="5713006" cy="3420380"/>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decreasing after COVID19 for Unsettle instructions</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decreasing after COVID19 for Settle instruction</a:t>
            </a:r>
          </a:p>
        </p:txBody>
      </p:sp>
    </p:spTree>
    <p:extLst>
      <p:ext uri="{BB962C8B-B14F-4D97-AF65-F5344CB8AC3E}">
        <p14:creationId xmlns:p14="http://schemas.microsoft.com/office/powerpoint/2010/main" val="189167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16732"/>
            <a:ext cx="5868652" cy="3564396"/>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Trend </a:t>
            </a:r>
            <a:r>
              <a:rPr lang="it-IT" dirty="0" err="1"/>
              <a:t>Assortativity</a:t>
            </a:r>
            <a:r>
              <a:rPr lang="it-IT" dirty="0"/>
              <a:t> </a:t>
            </a:r>
            <a:r>
              <a:rPr lang="it-IT" dirty="0" err="1"/>
              <a:t>averaged</a:t>
            </a:r>
            <a:r>
              <a:rPr lang="it-IT" dirty="0"/>
              <a:t> for </a:t>
            </a:r>
            <a:r>
              <a:rPr lang="it-IT" dirty="0" err="1"/>
              <a:t>Settle</a:t>
            </a:r>
            <a:r>
              <a:rPr lang="it-IT" dirty="0"/>
              <a:t> and </a:t>
            </a:r>
            <a:r>
              <a:rPr lang="it-IT" dirty="0" err="1"/>
              <a:t>Unsettle</a:t>
            </a:r>
            <a:r>
              <a:rPr lang="it-IT" dirty="0"/>
              <a:t> </a:t>
            </a:r>
            <a:r>
              <a:rPr lang="it-IT" dirty="0" err="1"/>
              <a:t>instructions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732"/>
            <a:ext cx="6096000" cy="3564396"/>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Assortativity</a:t>
            </a:r>
            <a:r>
              <a:rPr lang="en-US" dirty="0">
                <a:solidFill>
                  <a:schemeClr val="tx2"/>
                </a:solidFill>
              </a:rPr>
              <a:t> is increasing before and during COVID19 is stable</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Assortativity</a:t>
            </a:r>
            <a:r>
              <a:rPr lang="en-US" dirty="0">
                <a:solidFill>
                  <a:schemeClr val="tx2"/>
                </a:solidFill>
              </a:rPr>
              <a:t> is slightly increasing before, and during COVID19 is stable for Settle instructions</a:t>
            </a:r>
          </a:p>
        </p:txBody>
      </p:sp>
    </p:spTree>
    <p:extLst>
      <p:ext uri="{BB962C8B-B14F-4D97-AF65-F5344CB8AC3E}">
        <p14:creationId xmlns:p14="http://schemas.microsoft.com/office/powerpoint/2010/main" val="30187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BTP Italia and Futura emissions effect</a:t>
            </a:r>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11506304" cy="4478149"/>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GB" dirty="0">
                <a:solidFill>
                  <a:schemeClr val="tx2"/>
                </a:solidFill>
              </a:rPr>
              <a:t>The impact of large emission of Government Bonds such as BTP Italia and BTP Futura on the network metric and topology. The analysis takes into consideration the next ten days after the BTP announcement. This is considered a disruptive event since large amount of instructions are exchanged during the emission dates.</a:t>
            </a:r>
          </a:p>
          <a:p>
            <a:pPr marL="285750" indent="-285750">
              <a:spcAft>
                <a:spcPts val="1200"/>
              </a:spcAft>
              <a:buClr>
                <a:schemeClr val="tx1"/>
              </a:buClr>
              <a:buFont typeface="Arial" panose="020B0604020202020204" pitchFamily="34" charset="0"/>
              <a:buChar char="•"/>
            </a:pPr>
            <a:r>
              <a:rPr lang="en-GB" dirty="0">
                <a:solidFill>
                  <a:schemeClr val="tx2"/>
                </a:solidFill>
              </a:rPr>
              <a:t>BTP Italia Emission dates:</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14</a:t>
            </a:r>
            <a:r>
              <a:rPr lang="en-GB" sz="1400" baseline="30000" dirty="0">
                <a:solidFill>
                  <a:schemeClr val="tx2"/>
                </a:solidFill>
              </a:rPr>
              <a:t>th</a:t>
            </a:r>
            <a:r>
              <a:rPr lang="en-GB" sz="1400" dirty="0">
                <a:solidFill>
                  <a:schemeClr val="tx2"/>
                </a:solidFill>
              </a:rPr>
              <a:t> to 17</a:t>
            </a:r>
            <a:r>
              <a:rPr lang="en-GB" sz="1400" baseline="30000" dirty="0">
                <a:solidFill>
                  <a:schemeClr val="tx2"/>
                </a:solidFill>
              </a:rPr>
              <a:t>th  </a:t>
            </a:r>
            <a:r>
              <a:rPr lang="en-GB" sz="1400" dirty="0">
                <a:solidFill>
                  <a:schemeClr val="tx2"/>
                </a:solidFill>
              </a:rPr>
              <a:t>May 2018 </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19</a:t>
            </a:r>
            <a:r>
              <a:rPr lang="en-GB" sz="1400" baseline="30000" dirty="0">
                <a:solidFill>
                  <a:schemeClr val="tx2"/>
                </a:solidFill>
              </a:rPr>
              <a:t>th</a:t>
            </a:r>
            <a:r>
              <a:rPr lang="en-GB" sz="1400" dirty="0">
                <a:solidFill>
                  <a:schemeClr val="tx2"/>
                </a:solidFill>
              </a:rPr>
              <a:t> to 22</a:t>
            </a:r>
            <a:r>
              <a:rPr lang="en-GB" sz="1400" baseline="30000" dirty="0">
                <a:solidFill>
                  <a:schemeClr val="tx2"/>
                </a:solidFill>
              </a:rPr>
              <a:t>nd</a:t>
            </a:r>
            <a:r>
              <a:rPr lang="en-GB" sz="1400" dirty="0">
                <a:solidFill>
                  <a:schemeClr val="tx2"/>
                </a:solidFill>
              </a:rPr>
              <a:t> November 2018</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21</a:t>
            </a:r>
            <a:r>
              <a:rPr lang="en-GB" sz="1400" baseline="30000" dirty="0">
                <a:solidFill>
                  <a:schemeClr val="tx2"/>
                </a:solidFill>
              </a:rPr>
              <a:t>st</a:t>
            </a:r>
            <a:r>
              <a:rPr lang="en-GB" sz="1400" dirty="0">
                <a:solidFill>
                  <a:schemeClr val="tx2"/>
                </a:solidFill>
              </a:rPr>
              <a:t> to 23</a:t>
            </a:r>
            <a:r>
              <a:rPr lang="en-GB" sz="1400" baseline="30000" dirty="0">
                <a:solidFill>
                  <a:schemeClr val="tx2"/>
                </a:solidFill>
              </a:rPr>
              <a:t>rd</a:t>
            </a:r>
            <a:r>
              <a:rPr lang="en-GB" sz="1400" dirty="0">
                <a:solidFill>
                  <a:schemeClr val="tx2"/>
                </a:solidFill>
              </a:rPr>
              <a:t> October 2019</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18</a:t>
            </a:r>
            <a:r>
              <a:rPr lang="en-GB" sz="1400" baseline="30000" dirty="0">
                <a:solidFill>
                  <a:schemeClr val="tx2"/>
                </a:solidFill>
              </a:rPr>
              <a:t>th</a:t>
            </a:r>
            <a:r>
              <a:rPr lang="en-GB" sz="1400" dirty="0">
                <a:solidFill>
                  <a:schemeClr val="tx2"/>
                </a:solidFill>
              </a:rPr>
              <a:t> to 20</a:t>
            </a:r>
            <a:r>
              <a:rPr lang="en-GB" sz="1400" baseline="30000" dirty="0">
                <a:solidFill>
                  <a:schemeClr val="tx2"/>
                </a:solidFill>
              </a:rPr>
              <a:t>th</a:t>
            </a:r>
            <a:r>
              <a:rPr lang="en-GB" sz="1400" dirty="0">
                <a:solidFill>
                  <a:schemeClr val="tx2"/>
                </a:solidFill>
              </a:rPr>
              <a:t> May 2021</a:t>
            </a:r>
          </a:p>
          <a:p>
            <a:pPr lvl="1">
              <a:spcAft>
                <a:spcPts val="600"/>
              </a:spcAft>
              <a:buClr>
                <a:schemeClr val="tx1"/>
              </a:buClr>
            </a:pPr>
            <a:endParaRPr lang="en-GB" sz="1400" dirty="0">
              <a:solidFill>
                <a:schemeClr val="tx2"/>
              </a:solidFill>
            </a:endParaRPr>
          </a:p>
          <a:p>
            <a:pPr marL="285750" indent="-285750">
              <a:spcAft>
                <a:spcPts val="600"/>
              </a:spcAft>
              <a:buClr>
                <a:schemeClr val="tx1"/>
              </a:buClr>
              <a:buFont typeface="Arial" panose="020B0604020202020204" pitchFamily="34" charset="0"/>
              <a:buChar char="•"/>
            </a:pPr>
            <a:r>
              <a:rPr lang="en-GB" dirty="0">
                <a:solidFill>
                  <a:schemeClr val="tx2"/>
                </a:solidFill>
              </a:rPr>
              <a:t>BTP Futura Emission dates:</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6</a:t>
            </a:r>
            <a:r>
              <a:rPr lang="en-GB" sz="1400" baseline="30000" dirty="0">
                <a:solidFill>
                  <a:schemeClr val="tx2"/>
                </a:solidFill>
              </a:rPr>
              <a:t>th</a:t>
            </a:r>
            <a:r>
              <a:rPr lang="en-GB" sz="1400" dirty="0">
                <a:solidFill>
                  <a:schemeClr val="tx2"/>
                </a:solidFill>
              </a:rPr>
              <a:t> to 10</a:t>
            </a:r>
            <a:r>
              <a:rPr lang="en-GB" sz="1400" baseline="30000" dirty="0">
                <a:solidFill>
                  <a:schemeClr val="tx2"/>
                </a:solidFill>
              </a:rPr>
              <a:t>th</a:t>
            </a:r>
            <a:r>
              <a:rPr lang="en-GB" sz="1400" dirty="0">
                <a:solidFill>
                  <a:schemeClr val="tx2"/>
                </a:solidFill>
              </a:rPr>
              <a:t> </a:t>
            </a:r>
            <a:r>
              <a:rPr lang="en-GB" sz="1400" baseline="30000" dirty="0">
                <a:solidFill>
                  <a:schemeClr val="tx2"/>
                </a:solidFill>
              </a:rPr>
              <a:t> </a:t>
            </a:r>
            <a:r>
              <a:rPr lang="en-GB" sz="1400" dirty="0">
                <a:solidFill>
                  <a:schemeClr val="tx2"/>
                </a:solidFill>
              </a:rPr>
              <a:t>July 2020 </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09</a:t>
            </a:r>
            <a:r>
              <a:rPr lang="en-GB" sz="1400" baseline="30000" dirty="0">
                <a:solidFill>
                  <a:schemeClr val="tx2"/>
                </a:solidFill>
              </a:rPr>
              <a:t>th</a:t>
            </a:r>
            <a:r>
              <a:rPr lang="en-GB" sz="1400" dirty="0">
                <a:solidFill>
                  <a:schemeClr val="tx2"/>
                </a:solidFill>
              </a:rPr>
              <a:t> to 13</a:t>
            </a:r>
            <a:r>
              <a:rPr lang="en-GB" sz="1400" baseline="30000" dirty="0">
                <a:solidFill>
                  <a:schemeClr val="tx2"/>
                </a:solidFill>
              </a:rPr>
              <a:t>th</a:t>
            </a:r>
            <a:r>
              <a:rPr lang="en-GB" sz="1400" dirty="0">
                <a:solidFill>
                  <a:schemeClr val="tx2"/>
                </a:solidFill>
              </a:rPr>
              <a:t> November 2020</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19</a:t>
            </a:r>
            <a:r>
              <a:rPr lang="en-GB" sz="1400" baseline="30000" dirty="0">
                <a:solidFill>
                  <a:schemeClr val="tx2"/>
                </a:solidFill>
              </a:rPr>
              <a:t>th</a:t>
            </a:r>
            <a:r>
              <a:rPr lang="en-GB" sz="1400" dirty="0">
                <a:solidFill>
                  <a:schemeClr val="tx2"/>
                </a:solidFill>
              </a:rPr>
              <a:t> to 23</a:t>
            </a:r>
            <a:r>
              <a:rPr lang="en-GB" sz="1400" baseline="30000" dirty="0">
                <a:solidFill>
                  <a:schemeClr val="tx2"/>
                </a:solidFill>
              </a:rPr>
              <a:t>rd</a:t>
            </a:r>
            <a:r>
              <a:rPr lang="en-GB" sz="1400" dirty="0">
                <a:solidFill>
                  <a:schemeClr val="tx2"/>
                </a:solidFill>
              </a:rPr>
              <a:t> April 2021</a:t>
            </a:r>
          </a:p>
          <a:p>
            <a:pPr marL="285750" indent="-285750">
              <a:spcAft>
                <a:spcPts val="0"/>
              </a:spcAft>
              <a:buClr>
                <a:schemeClr val="tx1"/>
              </a:buClr>
              <a:buFont typeface="Arial" panose="020B0604020202020204" pitchFamily="34" charset="0"/>
              <a:buChar char="•"/>
            </a:pPr>
            <a:endParaRPr lang="en-US" b="1" dirty="0">
              <a:solidFill>
                <a:schemeClr val="tx2"/>
              </a:solidFill>
            </a:endParaRPr>
          </a:p>
        </p:txBody>
      </p:sp>
    </p:spTree>
    <p:extLst>
      <p:ext uri="{BB962C8B-B14F-4D97-AF65-F5344CB8AC3E}">
        <p14:creationId xmlns:p14="http://schemas.microsoft.com/office/powerpoint/2010/main" val="137695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Cumulative ETF_N over time growing</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53245" y="1436001"/>
            <a:ext cx="6814863" cy="4045227"/>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8296" lvl="3" indent="0">
              <a:spcAft>
                <a:spcPts val="1200"/>
              </a:spcAft>
              <a:buNone/>
            </a:pPr>
            <a:endParaRPr lang="en-GB" sz="14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Representation of cumulative ETF_N networks over time</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Each month the number of nodes and edges are increasing</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Central Nodes are getting bigger</a:t>
            </a: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460391" lvl="4" indent="0">
              <a:spcAft>
                <a:spcPts val="1200"/>
              </a:spcAft>
              <a:buNone/>
            </a:pPr>
            <a:endParaRPr lang="en-US" sz="1399" dirty="0">
              <a:solidFill>
                <a:schemeClr val="tx2"/>
              </a:solidFill>
            </a:endParaRPr>
          </a:p>
        </p:txBody>
      </p:sp>
    </p:spTree>
    <p:extLst>
      <p:ext uri="{BB962C8B-B14F-4D97-AF65-F5344CB8AC3E}">
        <p14:creationId xmlns:p14="http://schemas.microsoft.com/office/powerpoint/2010/main" val="2859403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7598" y="1452040"/>
            <a:ext cx="4627872" cy="25285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2018 -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424287"/>
            <a:ext cx="4770347" cy="2575715"/>
          </a:xfrm>
          <a:prstGeom prst="rect">
            <a:avLst/>
          </a:prstGeom>
        </p:spPr>
      </p:pic>
      <p:sp>
        <p:nvSpPr>
          <p:cNvPr id="5" name="Rectangle 4">
            <a:extLst>
              <a:ext uri="{FF2B5EF4-FFF2-40B4-BE49-F238E27FC236}">
                <a16:creationId xmlns:a16="http://schemas.microsoft.com/office/drawing/2014/main" id="{DD1A98C1-4B92-4249-B191-C1AA344FC536}"/>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and after emission is decreasing</a:t>
            </a:r>
          </a:p>
        </p:txBody>
      </p:sp>
      <p:sp>
        <p:nvSpPr>
          <p:cNvPr id="6" name="Rectangle 5">
            <a:extLst>
              <a:ext uri="{FF2B5EF4-FFF2-40B4-BE49-F238E27FC236}">
                <a16:creationId xmlns:a16="http://schemas.microsoft.com/office/drawing/2014/main" id="{85929DC4-9FA2-468C-B377-6506A51B9EE0}"/>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32300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1333" y="1452040"/>
            <a:ext cx="4520401" cy="25285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2018 -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425339"/>
            <a:ext cx="4770347" cy="2573610"/>
          </a:xfrm>
          <a:prstGeom prst="rect">
            <a:avLst/>
          </a:prstGeom>
        </p:spPr>
      </p:pic>
      <p:sp>
        <p:nvSpPr>
          <p:cNvPr id="5" name="Rectangle 4">
            <a:extLst>
              <a:ext uri="{FF2B5EF4-FFF2-40B4-BE49-F238E27FC236}">
                <a16:creationId xmlns:a16="http://schemas.microsoft.com/office/drawing/2014/main" id="{F5A3C6F9-9CCD-46E0-8325-2CD3A16C3B69}"/>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during 2 dates of emission is not computable due isolates nodes</a:t>
            </a:r>
          </a:p>
        </p:txBody>
      </p:sp>
      <p:sp>
        <p:nvSpPr>
          <p:cNvPr id="6" name="Rectangle 5">
            <a:extLst>
              <a:ext uri="{FF2B5EF4-FFF2-40B4-BE49-F238E27FC236}">
                <a16:creationId xmlns:a16="http://schemas.microsoft.com/office/drawing/2014/main" id="{0FEA930C-A0A9-416A-A7EA-91BAB324FFCF}"/>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increasing during and after emissions</a:t>
            </a:r>
          </a:p>
        </p:txBody>
      </p:sp>
    </p:spTree>
    <p:extLst>
      <p:ext uri="{BB962C8B-B14F-4D97-AF65-F5344CB8AC3E}">
        <p14:creationId xmlns:p14="http://schemas.microsoft.com/office/powerpoint/2010/main" val="195755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1333" y="1487043"/>
            <a:ext cx="4520401" cy="2458521"/>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Nov</a:t>
            </a:r>
            <a:r>
              <a:rPr lang="it-IT" dirty="0"/>
              <a:t> 2018 -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776" y="1425339"/>
            <a:ext cx="4768848" cy="2573610"/>
          </a:xfrm>
          <a:prstGeom prst="rect">
            <a:avLst/>
          </a:prstGeom>
        </p:spPr>
      </p:pic>
      <p:sp>
        <p:nvSpPr>
          <p:cNvPr id="5" name="Rectangle 4">
            <a:extLst>
              <a:ext uri="{FF2B5EF4-FFF2-40B4-BE49-F238E27FC236}">
                <a16:creationId xmlns:a16="http://schemas.microsoft.com/office/drawing/2014/main" id="{6ADF3729-6D84-422E-B381-8736ECEB1C9A}"/>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decreasing during emissions and increasing after</a:t>
            </a:r>
          </a:p>
        </p:txBody>
      </p:sp>
      <p:sp>
        <p:nvSpPr>
          <p:cNvPr id="6" name="Rectangle 5">
            <a:extLst>
              <a:ext uri="{FF2B5EF4-FFF2-40B4-BE49-F238E27FC236}">
                <a16:creationId xmlns:a16="http://schemas.microsoft.com/office/drawing/2014/main" id="{0A350659-0146-4BCE-876F-0ECB853F71DE}"/>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16052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1333" y="1510320"/>
            <a:ext cx="4520401" cy="241196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Nov</a:t>
            </a:r>
            <a:r>
              <a:rPr lang="it-IT" dirty="0"/>
              <a:t> 2018 -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289" y="1425339"/>
            <a:ext cx="4657823" cy="2573610"/>
          </a:xfrm>
          <a:prstGeom prst="rect">
            <a:avLst/>
          </a:prstGeom>
        </p:spPr>
      </p:pic>
      <p:sp>
        <p:nvSpPr>
          <p:cNvPr id="5" name="Rectangle 4">
            <a:extLst>
              <a:ext uri="{FF2B5EF4-FFF2-40B4-BE49-F238E27FC236}">
                <a16:creationId xmlns:a16="http://schemas.microsoft.com/office/drawing/2014/main" id="{712E4EA9-638C-412B-899C-881B9C464612}"/>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during emission it decreases and after it increases</a:t>
            </a:r>
          </a:p>
        </p:txBody>
      </p:sp>
      <p:sp>
        <p:nvSpPr>
          <p:cNvPr id="6" name="Rectangle 5">
            <a:extLst>
              <a:ext uri="{FF2B5EF4-FFF2-40B4-BE49-F238E27FC236}">
                <a16:creationId xmlns:a16="http://schemas.microsoft.com/office/drawing/2014/main" id="{5FADB36A-CE1F-4ABE-8119-D2E354E05876}"/>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35411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2587" y="1510320"/>
            <a:ext cx="4457892" cy="241196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Oct</a:t>
            </a:r>
            <a:r>
              <a:rPr lang="it-IT" dirty="0"/>
              <a:t> 2019 -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289" y="1450864"/>
            <a:ext cx="4657823" cy="2522559"/>
          </a:xfrm>
          <a:prstGeom prst="rect">
            <a:avLst/>
          </a:prstGeom>
        </p:spPr>
      </p:pic>
      <p:sp>
        <p:nvSpPr>
          <p:cNvPr id="5" name="Rectangle 4">
            <a:extLst>
              <a:ext uri="{FF2B5EF4-FFF2-40B4-BE49-F238E27FC236}">
                <a16:creationId xmlns:a16="http://schemas.microsoft.com/office/drawing/2014/main" id="{00D1098F-21E4-406E-96E1-8D8E4DBFA948}"/>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has a decreasing trend</a:t>
            </a:r>
          </a:p>
        </p:txBody>
      </p:sp>
      <p:sp>
        <p:nvSpPr>
          <p:cNvPr id="6" name="Rectangle 5">
            <a:extLst>
              <a:ext uri="{FF2B5EF4-FFF2-40B4-BE49-F238E27FC236}">
                <a16:creationId xmlns:a16="http://schemas.microsoft.com/office/drawing/2014/main" id="{64CBF265-B092-43B9-A334-751CADE73093}"/>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increasing during emissions</a:t>
            </a:r>
          </a:p>
        </p:txBody>
      </p:sp>
    </p:spTree>
    <p:extLst>
      <p:ext uri="{BB962C8B-B14F-4D97-AF65-F5344CB8AC3E}">
        <p14:creationId xmlns:p14="http://schemas.microsoft.com/office/powerpoint/2010/main" val="19297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1672" y="1510320"/>
            <a:ext cx="4359721" cy="241196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Oct</a:t>
            </a:r>
            <a:r>
              <a:rPr lang="it-IT" dirty="0"/>
              <a:t> 2019 -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685" y="1450864"/>
            <a:ext cx="4657031" cy="2522559"/>
          </a:xfrm>
          <a:prstGeom prst="rect">
            <a:avLst/>
          </a:prstGeom>
        </p:spPr>
      </p:pic>
      <p:sp>
        <p:nvSpPr>
          <p:cNvPr id="5" name="Rectangle 4">
            <a:extLst>
              <a:ext uri="{FF2B5EF4-FFF2-40B4-BE49-F238E27FC236}">
                <a16:creationId xmlns:a16="http://schemas.microsoft.com/office/drawing/2014/main" id="{6A93E228-73F9-43F9-A0F7-C27179B69B9C}"/>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During Oct. 2019 we have networks with isolated nodes</a:t>
            </a:r>
          </a:p>
        </p:txBody>
      </p:sp>
      <p:sp>
        <p:nvSpPr>
          <p:cNvPr id="6" name="Rectangle 5">
            <a:extLst>
              <a:ext uri="{FF2B5EF4-FFF2-40B4-BE49-F238E27FC236}">
                <a16:creationId xmlns:a16="http://schemas.microsoft.com/office/drawing/2014/main" id="{3656D35B-54F7-4BCC-983D-BCFCED3874F1}"/>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20758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0301" y="1538171"/>
            <a:ext cx="4322462"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2021 -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085" y="1473264"/>
            <a:ext cx="4620231" cy="2477758"/>
          </a:xfrm>
          <a:prstGeom prst="rect">
            <a:avLst/>
          </a:prstGeom>
        </p:spPr>
      </p:pic>
      <p:sp>
        <p:nvSpPr>
          <p:cNvPr id="5" name="Rectangle 4">
            <a:extLst>
              <a:ext uri="{FF2B5EF4-FFF2-40B4-BE49-F238E27FC236}">
                <a16:creationId xmlns:a16="http://schemas.microsoft.com/office/drawing/2014/main" id="{8D7CA7F7-4C8C-4323-819D-EE4796B7AD1A}"/>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after emission is decreasing</a:t>
            </a:r>
          </a:p>
        </p:txBody>
      </p:sp>
      <p:sp>
        <p:nvSpPr>
          <p:cNvPr id="6" name="Rectangle 5">
            <a:extLst>
              <a:ext uri="{FF2B5EF4-FFF2-40B4-BE49-F238E27FC236}">
                <a16:creationId xmlns:a16="http://schemas.microsoft.com/office/drawing/2014/main" id="{493B1FEE-8052-45EB-A6D1-673A47A02724}"/>
              </a:ext>
            </a:extLst>
          </p:cNvPr>
          <p:cNvSpPr/>
          <p:nvPr/>
        </p:nvSpPr>
        <p:spPr>
          <a:xfrm>
            <a:off x="335360" y="4619501"/>
            <a:ext cx="5508612"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 is increasing, and after emissions is </a:t>
            </a:r>
            <a:r>
              <a:rPr lang="en-US" dirty="0" err="1">
                <a:solidFill>
                  <a:schemeClr val="tx2"/>
                </a:solidFill>
              </a:rPr>
              <a:t>deacresing</a:t>
            </a:r>
            <a:endParaRPr lang="en-US" dirty="0">
              <a:solidFill>
                <a:schemeClr val="tx2"/>
              </a:solidFill>
            </a:endParaRPr>
          </a:p>
        </p:txBody>
      </p:sp>
    </p:spTree>
    <p:extLst>
      <p:ext uri="{BB962C8B-B14F-4D97-AF65-F5344CB8AC3E}">
        <p14:creationId xmlns:p14="http://schemas.microsoft.com/office/powerpoint/2010/main" val="125958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1672" y="1538171"/>
            <a:ext cx="4359721"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2021 -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085" y="1450864"/>
            <a:ext cx="4620231" cy="2522559"/>
          </a:xfrm>
          <a:prstGeom prst="rect">
            <a:avLst/>
          </a:prstGeom>
        </p:spPr>
      </p:pic>
      <p:sp>
        <p:nvSpPr>
          <p:cNvPr id="5" name="Rectangle 4">
            <a:extLst>
              <a:ext uri="{FF2B5EF4-FFF2-40B4-BE49-F238E27FC236}">
                <a16:creationId xmlns:a16="http://schemas.microsoft.com/office/drawing/2014/main" id="{48893EE0-D38E-47A9-815D-A483A6DAD3C2}"/>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during emissions is not computable</a:t>
            </a:r>
          </a:p>
        </p:txBody>
      </p:sp>
      <p:sp>
        <p:nvSpPr>
          <p:cNvPr id="6" name="Rectangle 5">
            <a:extLst>
              <a:ext uri="{FF2B5EF4-FFF2-40B4-BE49-F238E27FC236}">
                <a16:creationId xmlns:a16="http://schemas.microsoft.com/office/drawing/2014/main" id="{5A103389-A807-4751-9ABE-EB9F6E221DAB}"/>
              </a:ext>
            </a:extLst>
          </p:cNvPr>
          <p:cNvSpPr/>
          <p:nvPr/>
        </p:nvSpPr>
        <p:spPr>
          <a:xfrm>
            <a:off x="335360" y="4619501"/>
            <a:ext cx="5508612"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emissions is decreasing and after is increasing </a:t>
            </a:r>
          </a:p>
        </p:txBody>
      </p:sp>
    </p:spTree>
    <p:extLst>
      <p:ext uri="{BB962C8B-B14F-4D97-AF65-F5344CB8AC3E}">
        <p14:creationId xmlns:p14="http://schemas.microsoft.com/office/powerpoint/2010/main" val="34964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2930" y="1538171"/>
            <a:ext cx="4317204"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Nov</a:t>
            </a:r>
            <a:r>
              <a:rPr lang="it-IT" dirty="0"/>
              <a:t> 2020 -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3060" y="1450864"/>
            <a:ext cx="4424280" cy="2522559"/>
          </a:xfrm>
          <a:prstGeom prst="rect">
            <a:avLst/>
          </a:prstGeom>
        </p:spPr>
      </p:pic>
      <p:sp>
        <p:nvSpPr>
          <p:cNvPr id="5" name="Rectangle 4">
            <a:extLst>
              <a:ext uri="{FF2B5EF4-FFF2-40B4-BE49-F238E27FC236}">
                <a16:creationId xmlns:a16="http://schemas.microsoft.com/office/drawing/2014/main" id="{8861BDAB-4FCA-468B-9DA3-E6EE83DD30F0}"/>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not computable before emission and then is decreasing after emission</a:t>
            </a:r>
          </a:p>
        </p:txBody>
      </p:sp>
      <p:sp>
        <p:nvSpPr>
          <p:cNvPr id="6" name="Rectangle 5">
            <a:extLst>
              <a:ext uri="{FF2B5EF4-FFF2-40B4-BE49-F238E27FC236}">
                <a16:creationId xmlns:a16="http://schemas.microsoft.com/office/drawing/2014/main" id="{2F5C779D-F408-43ED-84A7-A748ABB6B6A2}"/>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emissions is increasing</a:t>
            </a:r>
          </a:p>
        </p:txBody>
      </p:sp>
    </p:spTree>
    <p:extLst>
      <p:ext uri="{BB962C8B-B14F-4D97-AF65-F5344CB8AC3E}">
        <p14:creationId xmlns:p14="http://schemas.microsoft.com/office/powerpoint/2010/main" val="42389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4785" y="1538171"/>
            <a:ext cx="4273493"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Nov</a:t>
            </a:r>
            <a:r>
              <a:rPr lang="it-IT" dirty="0"/>
              <a:t> 2020 -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3060" y="1524083"/>
            <a:ext cx="4424280" cy="2376121"/>
          </a:xfrm>
          <a:prstGeom prst="rect">
            <a:avLst/>
          </a:prstGeom>
        </p:spPr>
      </p:pic>
      <p:sp>
        <p:nvSpPr>
          <p:cNvPr id="5" name="Rectangle 4">
            <a:extLst>
              <a:ext uri="{FF2B5EF4-FFF2-40B4-BE49-F238E27FC236}">
                <a16:creationId xmlns:a16="http://schemas.microsoft.com/office/drawing/2014/main" id="{A4F852A8-7810-459F-B911-A9B429AA806C}"/>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decreasing after emissions</a:t>
            </a:r>
          </a:p>
        </p:txBody>
      </p:sp>
      <p:sp>
        <p:nvSpPr>
          <p:cNvPr id="6" name="Rectangle 5">
            <a:extLst>
              <a:ext uri="{FF2B5EF4-FFF2-40B4-BE49-F238E27FC236}">
                <a16:creationId xmlns:a16="http://schemas.microsoft.com/office/drawing/2014/main" id="{70580EF0-CC0E-4640-8F0A-A7AA647BD274}"/>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emissions is decreasing</a:t>
            </a:r>
          </a:p>
        </p:txBody>
      </p:sp>
    </p:spTree>
    <p:extLst>
      <p:ext uri="{BB962C8B-B14F-4D97-AF65-F5344CB8AC3E}">
        <p14:creationId xmlns:p14="http://schemas.microsoft.com/office/powerpoint/2010/main" val="133466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 Algorithms - Combat-TB-NeoDB">
            <a:extLst>
              <a:ext uri="{FF2B5EF4-FFF2-40B4-BE49-F238E27FC236}">
                <a16:creationId xmlns:a16="http://schemas.microsoft.com/office/drawing/2014/main" id="{F1C08134-8972-42AA-8478-1C930550D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069" y="2163457"/>
            <a:ext cx="5292588" cy="24564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Centrality</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53245" y="1436001"/>
            <a:ext cx="6814863" cy="4045227"/>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GB" sz="1600" dirty="0">
                <a:solidFill>
                  <a:schemeClr val="tx2"/>
                </a:solidFill>
              </a:rPr>
              <a:t>Centrality is a measure that helps identifying the </a:t>
            </a:r>
            <a:r>
              <a:rPr lang="en-GB" sz="1400" b="1" dirty="0">
                <a:solidFill>
                  <a:schemeClr val="tx1"/>
                </a:solidFill>
              </a:rPr>
              <a:t>most influential </a:t>
            </a:r>
            <a:r>
              <a:rPr lang="en-GB" sz="1600" dirty="0">
                <a:solidFill>
                  <a:schemeClr val="tx2"/>
                </a:solidFill>
              </a:rPr>
              <a:t>nodes in a social network.</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400" dirty="0">
                <a:solidFill>
                  <a:schemeClr val="tx2"/>
                </a:solidFill>
              </a:rPr>
              <a:t>Different</a:t>
            </a:r>
            <a:r>
              <a:rPr lang="en-GB" sz="1600" dirty="0">
                <a:solidFill>
                  <a:schemeClr val="tx2"/>
                </a:solidFill>
              </a:rPr>
              <a:t> </a:t>
            </a:r>
            <a:r>
              <a:rPr lang="en-GB" sz="1400" b="1" dirty="0">
                <a:solidFill>
                  <a:schemeClr val="tx1"/>
                </a:solidFill>
              </a:rPr>
              <a:t>techniques</a:t>
            </a:r>
            <a:r>
              <a:rPr lang="en-GB" sz="1600" dirty="0">
                <a:solidFill>
                  <a:schemeClr val="tx2"/>
                </a:solidFill>
              </a:rPr>
              <a:t> </a:t>
            </a:r>
            <a:r>
              <a:rPr lang="en-GB" sz="1400" dirty="0">
                <a:solidFill>
                  <a:schemeClr val="tx2"/>
                </a:solidFill>
              </a:rPr>
              <a:t>have been applied for the computation of the most Central nodes: Degree Centrality, Betweenness Centrality, Closeness Centrality, Eigenvector Centrality, PageRank Centrality. </a:t>
            </a:r>
          </a:p>
          <a:p>
            <a:pPr marL="554046" lvl="3" indent="-285750">
              <a:spcAft>
                <a:spcPts val="1200"/>
              </a:spcAft>
              <a:buFont typeface="Arial" panose="020B0604020202020204" pitchFamily="34" charset="0"/>
              <a:buChar char="•"/>
            </a:pPr>
            <a:r>
              <a:rPr lang="en-GB" sz="1400" dirty="0">
                <a:solidFill>
                  <a:schemeClr val="tx2"/>
                </a:solidFill>
              </a:rPr>
              <a:t>For simplicity purpose, only PageRank and Betweenness centrality will be presented</a:t>
            </a:r>
          </a:p>
          <a:p>
            <a:pPr marL="554046" lvl="3" indent="-285750">
              <a:spcAft>
                <a:spcPts val="1200"/>
              </a:spcAft>
              <a:buFont typeface="Arial" panose="020B0604020202020204" pitchFamily="34" charset="0"/>
              <a:buChar char="•"/>
            </a:pPr>
            <a:endParaRPr lang="en-GB" sz="14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These techniques help in obtaining a </a:t>
            </a:r>
            <a:r>
              <a:rPr lang="en-GB" sz="1400" b="1" dirty="0">
                <a:solidFill>
                  <a:schemeClr val="tx1"/>
                </a:solidFill>
              </a:rPr>
              <a:t>rank of the nodes</a:t>
            </a:r>
            <a:r>
              <a:rPr lang="en-GB" sz="1600" dirty="0">
                <a:solidFill>
                  <a:schemeClr val="tx2"/>
                </a:solidFill>
              </a:rPr>
              <a:t>.</a:t>
            </a: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460391" lvl="4" indent="0">
              <a:spcAft>
                <a:spcPts val="1200"/>
              </a:spcAft>
              <a:buNone/>
            </a:pPr>
            <a:endParaRPr lang="en-US" sz="1399" dirty="0">
              <a:solidFill>
                <a:schemeClr val="tx2"/>
              </a:solidFill>
            </a:endParaRPr>
          </a:p>
        </p:txBody>
      </p:sp>
    </p:spTree>
    <p:extLst>
      <p:ext uri="{BB962C8B-B14F-4D97-AF65-F5344CB8AC3E}">
        <p14:creationId xmlns:p14="http://schemas.microsoft.com/office/powerpoint/2010/main" val="37095788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4785" y="1557789"/>
            <a:ext cx="4273493" cy="231702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Jul</a:t>
            </a:r>
            <a:r>
              <a:rPr lang="it-IT" dirty="0"/>
              <a:t> 2020 -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003" y="1524083"/>
            <a:ext cx="4236394" cy="2376121"/>
          </a:xfrm>
          <a:prstGeom prst="rect">
            <a:avLst/>
          </a:prstGeom>
        </p:spPr>
      </p:pic>
      <p:sp>
        <p:nvSpPr>
          <p:cNvPr id="5" name="Rectangle 4">
            <a:extLst>
              <a:ext uri="{FF2B5EF4-FFF2-40B4-BE49-F238E27FC236}">
                <a16:creationId xmlns:a16="http://schemas.microsoft.com/office/drawing/2014/main" id="{E8C499B7-901A-405A-90F7-07574364ABF0}"/>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increasing during emission and decreasing after</a:t>
            </a:r>
          </a:p>
        </p:txBody>
      </p:sp>
      <p:sp>
        <p:nvSpPr>
          <p:cNvPr id="6" name="Rectangle 5">
            <a:extLst>
              <a:ext uri="{FF2B5EF4-FFF2-40B4-BE49-F238E27FC236}">
                <a16:creationId xmlns:a16="http://schemas.microsoft.com/office/drawing/2014/main" id="{2CA4C033-C8D1-4152-A086-D511C7D92DDC}"/>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4686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2722" y="1557789"/>
            <a:ext cx="4217618" cy="231702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Jul</a:t>
            </a:r>
            <a:r>
              <a:rPr lang="it-IT" dirty="0"/>
              <a:t> 2020 -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003" y="1557610"/>
            <a:ext cx="4236394" cy="2309067"/>
          </a:xfrm>
          <a:prstGeom prst="rect">
            <a:avLst/>
          </a:prstGeom>
        </p:spPr>
      </p:pic>
      <p:sp>
        <p:nvSpPr>
          <p:cNvPr id="5" name="Rectangle 4">
            <a:extLst>
              <a:ext uri="{FF2B5EF4-FFF2-40B4-BE49-F238E27FC236}">
                <a16:creationId xmlns:a16="http://schemas.microsoft.com/office/drawing/2014/main" id="{BD9FF627-61E5-4F68-86A2-593086DF7FAA}"/>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a:t>
            </a:r>
          </a:p>
        </p:txBody>
      </p:sp>
      <p:sp>
        <p:nvSpPr>
          <p:cNvPr id="6" name="Rectangle 5">
            <a:extLst>
              <a:ext uri="{FF2B5EF4-FFF2-40B4-BE49-F238E27FC236}">
                <a16:creationId xmlns:a16="http://schemas.microsoft.com/office/drawing/2014/main" id="{8E73EF69-489F-4453-B54E-FF1ED0E71CA6}"/>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stable</a:t>
            </a:r>
          </a:p>
        </p:txBody>
      </p:sp>
    </p:spTree>
    <p:extLst>
      <p:ext uri="{BB962C8B-B14F-4D97-AF65-F5344CB8AC3E}">
        <p14:creationId xmlns:p14="http://schemas.microsoft.com/office/powerpoint/2010/main" val="225015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25894" y="1557789"/>
            <a:ext cx="4191275" cy="231702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Apr</a:t>
            </a:r>
            <a:r>
              <a:rPr lang="it-IT" dirty="0"/>
              <a:t> 2021 -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003" y="1562662"/>
            <a:ext cx="4236394" cy="2298962"/>
          </a:xfrm>
          <a:prstGeom prst="rect">
            <a:avLst/>
          </a:prstGeom>
        </p:spPr>
      </p:pic>
      <p:sp>
        <p:nvSpPr>
          <p:cNvPr id="5" name="Rectangle 4">
            <a:extLst>
              <a:ext uri="{FF2B5EF4-FFF2-40B4-BE49-F238E27FC236}">
                <a16:creationId xmlns:a16="http://schemas.microsoft.com/office/drawing/2014/main" id="{70B40BA0-B4DB-405A-8600-9DD0E6131E6B}"/>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during emission is increasing and after decreasing (then we have disconnected components)</a:t>
            </a:r>
          </a:p>
        </p:txBody>
      </p:sp>
      <p:sp>
        <p:nvSpPr>
          <p:cNvPr id="6" name="Rectangle 5">
            <a:extLst>
              <a:ext uri="{FF2B5EF4-FFF2-40B4-BE49-F238E27FC236}">
                <a16:creationId xmlns:a16="http://schemas.microsoft.com/office/drawing/2014/main" id="{A140D65B-9DB4-4C05-A625-02B7DC38DC8F}"/>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79616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2722" y="1568726"/>
            <a:ext cx="4217618" cy="2295154"/>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Apr</a:t>
            </a:r>
            <a:r>
              <a:rPr lang="it-IT" dirty="0"/>
              <a:t> 2021 -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6264" y="1557610"/>
            <a:ext cx="4177871" cy="2309067"/>
          </a:xfrm>
          <a:prstGeom prst="rect">
            <a:avLst/>
          </a:prstGeom>
        </p:spPr>
      </p:pic>
      <p:sp>
        <p:nvSpPr>
          <p:cNvPr id="5" name="Rectangle 4">
            <a:extLst>
              <a:ext uri="{FF2B5EF4-FFF2-40B4-BE49-F238E27FC236}">
                <a16:creationId xmlns:a16="http://schemas.microsoft.com/office/drawing/2014/main" id="{C9166B6E-58D3-4B58-8FA7-2B0ED3A3DE40}"/>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increasing during emission and decreasing after emissions</a:t>
            </a:r>
          </a:p>
        </p:txBody>
      </p:sp>
      <p:sp>
        <p:nvSpPr>
          <p:cNvPr id="6" name="Rectangle 5">
            <a:extLst>
              <a:ext uri="{FF2B5EF4-FFF2-40B4-BE49-F238E27FC236}">
                <a16:creationId xmlns:a16="http://schemas.microsoft.com/office/drawing/2014/main" id="{1E1A8CA4-B99D-4636-80E2-EBBF9A55D037}"/>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224175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259F-D681-4CBE-A228-D634CDD5A036}"/>
              </a:ext>
            </a:extLst>
          </p:cNvPr>
          <p:cNvSpPr>
            <a:spLocks noGrp="1"/>
          </p:cNvSpPr>
          <p:nvPr>
            <p:ph type="title"/>
          </p:nvPr>
        </p:nvSpPr>
        <p:spPr/>
        <p:txBody>
          <a:bodyPr/>
          <a:lstStyle/>
          <a:p>
            <a:r>
              <a:rPr lang="en-GB" dirty="0"/>
              <a:t>Conclusions and next steps</a:t>
            </a:r>
          </a:p>
        </p:txBody>
      </p:sp>
    </p:spTree>
    <p:extLst>
      <p:ext uri="{BB962C8B-B14F-4D97-AF65-F5344CB8AC3E}">
        <p14:creationId xmlns:p14="http://schemas.microsoft.com/office/powerpoint/2010/main" val="1085426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Conclusions</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551384" y="841948"/>
            <a:ext cx="11269252" cy="5898605"/>
          </a:xfrm>
        </p:spPr>
        <p:txBody>
          <a:bodyPr/>
          <a:lstStyle/>
          <a:p>
            <a:pPr marL="342900" indent="-342900" algn="just">
              <a:spcAft>
                <a:spcPts val="1200"/>
              </a:spcAft>
              <a:buClr>
                <a:schemeClr val="tx1"/>
              </a:buClr>
              <a:buFont typeface="Arial" panose="020B0604020202020204" pitchFamily="34" charset="0"/>
              <a:buChar char="•"/>
            </a:pPr>
            <a:r>
              <a:rPr lang="en-US" sz="1400" b="1" dirty="0">
                <a:solidFill>
                  <a:schemeClr val="tx1"/>
                </a:solidFill>
              </a:rPr>
              <a:t>Monthly Analysis</a:t>
            </a:r>
            <a:r>
              <a:rPr lang="en-US" sz="1400" dirty="0">
                <a:solidFill>
                  <a:schemeClr val="tx2"/>
                </a:solidFill>
              </a:rPr>
              <a:t>:</a:t>
            </a:r>
          </a:p>
          <a:p>
            <a:pPr marL="611196" lvl="3" indent="-342900" algn="just">
              <a:spcAft>
                <a:spcPts val="1200"/>
              </a:spcAft>
              <a:buFont typeface="Arial" panose="020B0604020202020204" pitchFamily="34" charset="0"/>
              <a:buChar char="•"/>
            </a:pPr>
            <a:r>
              <a:rPr lang="en-GB" sz="1399" dirty="0">
                <a:solidFill>
                  <a:schemeClr val="tx2"/>
                </a:solidFill>
              </a:rPr>
              <a:t>Definition of a </a:t>
            </a:r>
            <a:r>
              <a:rPr lang="en-GB" sz="1399" b="1" dirty="0">
                <a:solidFill>
                  <a:schemeClr val="tx2"/>
                </a:solidFill>
              </a:rPr>
              <a:t>ranking</a:t>
            </a:r>
            <a:r>
              <a:rPr lang="en-GB" sz="1399" dirty="0">
                <a:solidFill>
                  <a:schemeClr val="tx2"/>
                </a:solidFill>
              </a:rPr>
              <a:t> for the most central nodes help understanding which companies are the most important in the different type of financial instrument and Settlement status and also how they varied over time:</a:t>
            </a:r>
          </a:p>
          <a:p>
            <a:pPr marL="996721" lvl="5" indent="-342900" algn="just">
              <a:spcAft>
                <a:spcPts val="600"/>
              </a:spcAft>
              <a:buFont typeface="Arial" panose="020B0604020202020204" pitchFamily="34" charset="0"/>
              <a:buChar char="•"/>
            </a:pPr>
            <a:r>
              <a:rPr lang="en-US" sz="1100" dirty="0"/>
              <a:t>… are the most frequent central node in the different networks</a:t>
            </a:r>
          </a:p>
          <a:p>
            <a:pPr marL="996721" lvl="5" indent="-342900" algn="just">
              <a:spcAft>
                <a:spcPts val="600"/>
              </a:spcAft>
              <a:buFont typeface="Arial" panose="020B0604020202020204" pitchFamily="34" charset="0"/>
              <a:buChar char="•"/>
            </a:pPr>
            <a:r>
              <a:rPr lang="en-US" sz="1100" dirty="0">
                <a:solidFill>
                  <a:schemeClr val="tx2"/>
                </a:solidFill>
              </a:rPr>
              <a:t>Cumulative </a:t>
            </a:r>
            <a:r>
              <a:rPr lang="en-US" sz="1100" dirty="0"/>
              <a:t>Network Central nodes are more stable according to the ranking</a:t>
            </a:r>
            <a:endParaRPr lang="en-GB" sz="1399" dirty="0">
              <a:solidFill>
                <a:schemeClr val="tx2"/>
              </a:solidFill>
            </a:endParaRPr>
          </a:p>
          <a:p>
            <a:pPr marL="611196" lvl="3" indent="-342900" algn="just">
              <a:spcAft>
                <a:spcPts val="1200"/>
              </a:spcAft>
              <a:buFont typeface="Arial" panose="020B0604020202020204" pitchFamily="34" charset="0"/>
              <a:buChar char="•"/>
            </a:pPr>
            <a:r>
              <a:rPr lang="en-GB" sz="1399" dirty="0">
                <a:solidFill>
                  <a:schemeClr val="tx2"/>
                </a:solidFill>
              </a:rPr>
              <a:t>The identification over time of </a:t>
            </a:r>
            <a:r>
              <a:rPr lang="en-GB" sz="1399" b="1" dirty="0">
                <a:solidFill>
                  <a:schemeClr val="tx2"/>
                </a:solidFill>
              </a:rPr>
              <a:t>a Scale-free behaviour </a:t>
            </a:r>
            <a:r>
              <a:rPr lang="en-GB" sz="1399" dirty="0">
                <a:solidFill>
                  <a:schemeClr val="tx2"/>
                </a:solidFill>
              </a:rPr>
              <a:t>suggested that cumulative Networks are more prone to have a scale-free behaviour </a:t>
            </a:r>
            <a:r>
              <a:rPr lang="en-GB" sz="1399" dirty="0" err="1">
                <a:solidFill>
                  <a:schemeClr val="tx2"/>
                </a:solidFill>
              </a:rPr>
              <a:t>w.r.t.</a:t>
            </a:r>
            <a:r>
              <a:rPr lang="en-GB" sz="1399" dirty="0">
                <a:solidFill>
                  <a:schemeClr val="tx2"/>
                </a:solidFill>
              </a:rPr>
              <a:t> non-cumulative</a:t>
            </a:r>
          </a:p>
          <a:p>
            <a:pPr marL="611196" lvl="3" indent="-342900" algn="just">
              <a:spcAft>
                <a:spcPts val="1200"/>
              </a:spcAft>
              <a:buFont typeface="Arial" panose="020B0604020202020204" pitchFamily="34" charset="0"/>
              <a:buChar char="•"/>
            </a:pPr>
            <a:r>
              <a:rPr lang="en-GB" sz="1399" dirty="0">
                <a:solidFill>
                  <a:schemeClr val="tx2"/>
                </a:solidFill>
              </a:rPr>
              <a:t>Network of payments that have shown scale-free properties in literature are </a:t>
            </a:r>
            <a:r>
              <a:rPr lang="en-GB" sz="1399" b="1" dirty="0">
                <a:solidFill>
                  <a:schemeClr val="tx2"/>
                </a:solidFill>
              </a:rPr>
              <a:t>resilient</a:t>
            </a:r>
            <a:r>
              <a:rPr lang="en-GB" sz="1399" dirty="0">
                <a:solidFill>
                  <a:schemeClr val="tx2"/>
                </a:solidFill>
              </a:rPr>
              <a:t> to random damage. It is barely possible to destroy the network of payments by random removal, but if an exact portion of particularly selected nodes is removed, it breaks completely:</a:t>
            </a:r>
          </a:p>
          <a:p>
            <a:pPr marL="996721" lvl="5" indent="-342900" algn="just">
              <a:spcAft>
                <a:spcPts val="600"/>
              </a:spcAft>
              <a:buFont typeface="Arial" panose="020B0604020202020204" pitchFamily="34" charset="0"/>
              <a:buChar char="•"/>
            </a:pPr>
            <a:r>
              <a:rPr lang="en-GB" sz="1100" dirty="0"/>
              <a:t>In most cases the elimination of Central nodes largely degenerate the network structures</a:t>
            </a:r>
          </a:p>
          <a:p>
            <a:pPr marL="996721" lvl="5" indent="-342900" algn="just">
              <a:spcAft>
                <a:spcPts val="600"/>
              </a:spcAft>
              <a:buFont typeface="Arial" panose="020B0604020202020204" pitchFamily="34" charset="0"/>
              <a:buChar char="•"/>
            </a:pPr>
            <a:r>
              <a:rPr lang="en-GB" sz="1100" dirty="0">
                <a:solidFill>
                  <a:schemeClr val="tx2"/>
                </a:solidFill>
              </a:rPr>
              <a:t>In most cases</a:t>
            </a:r>
            <a:r>
              <a:rPr lang="en-GB" sz="1100" dirty="0"/>
              <a:t>, random removal of nodes do not affect the network structures largely</a:t>
            </a:r>
          </a:p>
          <a:p>
            <a:pPr marL="361953" lvl="2" indent="-285750">
              <a:spcAft>
                <a:spcPts val="1200"/>
              </a:spcAft>
              <a:buFont typeface="Arial" panose="020B0604020202020204" pitchFamily="34" charset="0"/>
              <a:buChar char="•"/>
            </a:pPr>
            <a:r>
              <a:rPr lang="en-GB" sz="1400" b="1" dirty="0">
                <a:solidFill>
                  <a:schemeClr val="tx1"/>
                </a:solidFill>
              </a:rPr>
              <a:t>Daily Analysis</a:t>
            </a:r>
            <a:r>
              <a:rPr lang="en-GB" sz="1400" dirty="0">
                <a:solidFill>
                  <a:schemeClr val="tx2"/>
                </a:solidFill>
              </a:rPr>
              <a:t>:</a:t>
            </a:r>
          </a:p>
          <a:p>
            <a:pPr marL="554046" lvl="3" indent="-285750">
              <a:spcAft>
                <a:spcPts val="1200"/>
              </a:spcAft>
              <a:buFont typeface="Arial" panose="020B0604020202020204" pitchFamily="34" charset="0"/>
              <a:buChar char="•"/>
            </a:pPr>
            <a:r>
              <a:rPr lang="en-GB" sz="1399" b="1" dirty="0">
                <a:solidFill>
                  <a:schemeClr val="tx2"/>
                </a:solidFill>
              </a:rPr>
              <a:t>COVID19</a:t>
            </a:r>
            <a:r>
              <a:rPr lang="en-GB" sz="1399" dirty="0">
                <a:solidFill>
                  <a:schemeClr val="tx2"/>
                </a:solidFill>
              </a:rPr>
              <a:t> Case study demonstrates that it affected the networks in different ways:</a:t>
            </a:r>
          </a:p>
          <a:p>
            <a:pPr marL="939571" lvl="5" indent="-285750">
              <a:spcAft>
                <a:spcPts val="600"/>
              </a:spcAft>
              <a:buFont typeface="Arial" panose="020B0604020202020204" pitchFamily="34" charset="0"/>
              <a:buChar char="•"/>
            </a:pPr>
            <a:r>
              <a:rPr lang="en-GB" sz="1100" dirty="0"/>
              <a:t>Networks with Settled instruction appears to be the most affected: avg. shortest path in some cases is not computable </a:t>
            </a:r>
          </a:p>
          <a:p>
            <a:pPr marL="939571" lvl="5" indent="-285750">
              <a:spcAft>
                <a:spcPts val="600"/>
              </a:spcAft>
              <a:buFont typeface="Arial" panose="020B0604020202020204" pitchFamily="34" charset="0"/>
              <a:buChar char="•"/>
            </a:pPr>
            <a:r>
              <a:rPr lang="en-GB" sz="1100" dirty="0"/>
              <a:t>In most cases the mean degree after Covid19 has an increasing trend</a:t>
            </a:r>
          </a:p>
          <a:p>
            <a:pPr marL="554046" lvl="3" indent="-285750">
              <a:spcAft>
                <a:spcPts val="1200"/>
              </a:spcAft>
              <a:buFont typeface="Arial" panose="020B0604020202020204" pitchFamily="34" charset="0"/>
              <a:buChar char="•"/>
            </a:pPr>
            <a:r>
              <a:rPr lang="en-GB" sz="1399" b="1" dirty="0">
                <a:solidFill>
                  <a:schemeClr val="tx2"/>
                </a:solidFill>
              </a:rPr>
              <a:t>BTP Italia and BTP Futura </a:t>
            </a:r>
            <a:r>
              <a:rPr lang="en-GB" sz="1399" dirty="0">
                <a:solidFill>
                  <a:schemeClr val="tx2"/>
                </a:solidFill>
              </a:rPr>
              <a:t>emissions:</a:t>
            </a:r>
          </a:p>
          <a:p>
            <a:pPr marL="939571" lvl="5" indent="-285750">
              <a:spcAft>
                <a:spcPts val="1200"/>
              </a:spcAft>
              <a:buFont typeface="Arial" panose="020B0604020202020204" pitchFamily="34" charset="0"/>
              <a:buChar char="•"/>
            </a:pPr>
            <a:r>
              <a:rPr lang="en-GB" sz="1100" dirty="0"/>
              <a:t>Networks appears to be affected but  without a certain rule</a:t>
            </a:r>
            <a:endParaRPr lang="en-US" sz="1100" dirty="0"/>
          </a:p>
        </p:txBody>
      </p:sp>
    </p:spTree>
    <p:extLst>
      <p:ext uri="{BB962C8B-B14F-4D97-AF65-F5344CB8AC3E}">
        <p14:creationId xmlns:p14="http://schemas.microsoft.com/office/powerpoint/2010/main" val="1679841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magine correlata">
            <a:extLst>
              <a:ext uri="{FF2B5EF4-FFF2-40B4-BE49-F238E27FC236}">
                <a16:creationId xmlns:a16="http://schemas.microsoft.com/office/drawing/2014/main" id="{35BA8111-627C-4634-93B2-9D9305BB0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644" y="2119530"/>
            <a:ext cx="8268630" cy="473847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FA63B82-57BE-4B20-BA83-83F06A4A2988}"/>
              </a:ext>
            </a:extLst>
          </p:cNvPr>
          <p:cNvSpPr>
            <a:spLocks noGrp="1"/>
          </p:cNvSpPr>
          <p:nvPr>
            <p:ph type="title"/>
          </p:nvPr>
        </p:nvSpPr>
        <p:spPr>
          <a:xfrm>
            <a:off x="690032" y="415033"/>
            <a:ext cx="10807701" cy="374516"/>
          </a:xfrm>
        </p:spPr>
        <p:txBody>
          <a:bodyPr/>
          <a:lstStyle/>
          <a:p>
            <a:r>
              <a:rPr lang="it-IT" dirty="0"/>
              <a:t>Thank </a:t>
            </a:r>
            <a:r>
              <a:rPr lang="it-IT" dirty="0" err="1"/>
              <a:t>You</a:t>
            </a:r>
            <a:r>
              <a:rPr lang="it-IT" dirty="0"/>
              <a:t> for Your </a:t>
            </a:r>
            <a:r>
              <a:rPr lang="it-IT" dirty="0" err="1"/>
              <a:t>Questions</a:t>
            </a:r>
            <a:r>
              <a:rPr lang="it-IT" dirty="0"/>
              <a:t>!</a:t>
            </a:r>
            <a:endParaRPr lang="en-GB" dirty="0"/>
          </a:p>
        </p:txBody>
      </p:sp>
    </p:spTree>
    <p:extLst>
      <p:ext uri="{BB962C8B-B14F-4D97-AF65-F5344CB8AC3E}">
        <p14:creationId xmlns:p14="http://schemas.microsoft.com/office/powerpoint/2010/main" val="1737669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Degree </a:t>
            </a:r>
            <a:r>
              <a:rPr lang="it-IT" dirty="0" err="1"/>
              <a:t>analysis</a:t>
            </a:r>
            <a:endParaRPr lang="en-GB" dirty="0"/>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5555940" y="656692"/>
            <a:ext cx="6372708" cy="6048672"/>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Orders, sizes and degrees differs among all the different financial instrument types and instruction status</a:t>
            </a:r>
          </a:p>
          <a:p>
            <a:pPr marL="285750" indent="-285750">
              <a:spcAft>
                <a:spcPts val="1200"/>
              </a:spcAft>
              <a:buClr>
                <a:schemeClr val="tx1"/>
              </a:buClr>
              <a:buFont typeface="Arial" panose="020B0604020202020204" pitchFamily="34" charset="0"/>
              <a:buChar char="•"/>
            </a:pPr>
            <a:r>
              <a:rPr lang="en-GB" sz="1600" dirty="0">
                <a:solidFill>
                  <a:schemeClr val="tx2"/>
                </a:solidFill>
              </a:rPr>
              <a:t>Each Company with type of instructions </a:t>
            </a:r>
            <a:r>
              <a:rPr lang="en-GB" sz="1600" i="1" dirty="0">
                <a:solidFill>
                  <a:srgbClr val="C00000"/>
                </a:solidFill>
                <a:cs typeface="+mn-cs"/>
              </a:rPr>
              <a:t>Government Bonds</a:t>
            </a:r>
            <a:r>
              <a:rPr lang="en-GB" sz="1600" i="1" dirty="0">
                <a:solidFill>
                  <a:schemeClr val="tx2"/>
                </a:solidFill>
              </a:rPr>
              <a:t>, </a:t>
            </a:r>
            <a:r>
              <a:rPr lang="en-GB" sz="1600" i="1" dirty="0">
                <a:solidFill>
                  <a:schemeClr val="tx1"/>
                </a:solidFill>
              </a:rPr>
              <a:t>Funds</a:t>
            </a:r>
            <a:r>
              <a:rPr lang="en-GB" sz="1600" dirty="0">
                <a:solidFill>
                  <a:schemeClr val="tx2"/>
                </a:solidFill>
              </a:rPr>
              <a:t>, </a:t>
            </a:r>
            <a:r>
              <a:rPr lang="en-GB" sz="1600" i="1" dirty="0">
                <a:solidFill>
                  <a:srgbClr val="0070C0"/>
                </a:solidFill>
              </a:rPr>
              <a:t>Share and similar </a:t>
            </a:r>
            <a:r>
              <a:rPr lang="en-GB" sz="1600" dirty="0">
                <a:solidFill>
                  <a:schemeClr val="tx2"/>
                </a:solidFill>
              </a:rPr>
              <a:t>tend to </a:t>
            </a:r>
            <a:r>
              <a:rPr lang="en-GB" sz="1600" u="sng" dirty="0">
                <a:solidFill>
                  <a:schemeClr val="tx2"/>
                </a:solidFill>
              </a:rPr>
              <a:t>exchange on average</a:t>
            </a:r>
            <a:r>
              <a:rPr lang="en-GB" sz="1600" dirty="0">
                <a:solidFill>
                  <a:schemeClr val="tx2"/>
                </a:solidFill>
              </a:rPr>
              <a:t> </a:t>
            </a:r>
            <a:r>
              <a:rPr lang="en-GB" sz="1600" b="1" dirty="0">
                <a:solidFill>
                  <a:schemeClr val="tx2"/>
                </a:solidFill>
              </a:rPr>
              <a:t>Settled</a:t>
            </a:r>
            <a:r>
              <a:rPr lang="en-GB" sz="1600" dirty="0">
                <a:solidFill>
                  <a:schemeClr val="tx2"/>
                </a:solidFill>
              </a:rPr>
              <a:t> Instruction with more than 20 other companies</a:t>
            </a:r>
          </a:p>
          <a:p>
            <a:pPr marL="285750" indent="-285750">
              <a:spcAft>
                <a:spcPts val="1200"/>
              </a:spcAft>
              <a:buClr>
                <a:schemeClr val="tx1"/>
              </a:buClr>
              <a:buFont typeface="Arial" panose="020B0604020202020204" pitchFamily="34" charset="0"/>
              <a:buChar char="•"/>
            </a:pPr>
            <a:r>
              <a:rPr lang="en-GB" sz="1600" dirty="0">
                <a:solidFill>
                  <a:schemeClr val="tx2"/>
                </a:solidFill>
              </a:rPr>
              <a:t>Each Company with type of instructions </a:t>
            </a:r>
            <a:r>
              <a:rPr lang="en-GB" sz="1600" b="1" i="1" dirty="0">
                <a:solidFill>
                  <a:schemeClr val="tx2"/>
                </a:solidFill>
              </a:rPr>
              <a:t>ETF</a:t>
            </a:r>
            <a:r>
              <a:rPr lang="en-GB" sz="1600" i="1" dirty="0">
                <a:solidFill>
                  <a:schemeClr val="tx2"/>
                </a:solidFill>
              </a:rPr>
              <a:t>, </a:t>
            </a:r>
            <a:r>
              <a:rPr lang="en-GB" sz="1600" i="1" dirty="0">
                <a:solidFill>
                  <a:schemeClr val="tx1"/>
                </a:solidFill>
              </a:rPr>
              <a:t>Funds</a:t>
            </a:r>
            <a:r>
              <a:rPr lang="en-GB" sz="1600" i="1" dirty="0">
                <a:solidFill>
                  <a:schemeClr val="tx2"/>
                </a:solidFill>
              </a:rPr>
              <a:t>, </a:t>
            </a:r>
            <a:r>
              <a:rPr lang="en-GB" sz="1600" i="1" dirty="0">
                <a:solidFill>
                  <a:srgbClr val="C00000"/>
                </a:solidFill>
                <a:cs typeface="+mn-cs"/>
              </a:rPr>
              <a:t>Government Bonds</a:t>
            </a:r>
            <a:r>
              <a:rPr lang="en-GB" sz="1600" i="1" dirty="0">
                <a:solidFill>
                  <a:schemeClr val="tx2"/>
                </a:solidFill>
                <a:cs typeface="+mn-cs"/>
              </a:rPr>
              <a:t> and </a:t>
            </a:r>
            <a:r>
              <a:rPr lang="en-GB" sz="1600" i="1" dirty="0">
                <a:solidFill>
                  <a:srgbClr val="0070C0"/>
                </a:solidFill>
              </a:rPr>
              <a:t>Share and similar</a:t>
            </a:r>
            <a:r>
              <a:rPr lang="en-GB" sz="1600" dirty="0">
                <a:solidFill>
                  <a:schemeClr val="tx2"/>
                </a:solidFill>
              </a:rPr>
              <a:t> tend </a:t>
            </a:r>
            <a:r>
              <a:rPr lang="en-GB" sz="1600" u="sng" dirty="0">
                <a:solidFill>
                  <a:schemeClr val="tx2"/>
                </a:solidFill>
              </a:rPr>
              <a:t>on average to exchange </a:t>
            </a:r>
            <a:r>
              <a:rPr lang="en-GB" sz="1600" b="1" dirty="0">
                <a:solidFill>
                  <a:schemeClr val="tx2"/>
                </a:solidFill>
              </a:rPr>
              <a:t>Failed</a:t>
            </a:r>
            <a:r>
              <a:rPr lang="en-GB" sz="1600" dirty="0">
                <a:solidFill>
                  <a:schemeClr val="tx2"/>
                </a:solidFill>
              </a:rPr>
              <a:t> Instructions with more than 20 other companies</a:t>
            </a:r>
          </a:p>
          <a:p>
            <a:pPr marL="285750" indent="-285750">
              <a:spcAft>
                <a:spcPts val="1200"/>
              </a:spcAft>
              <a:buClr>
                <a:schemeClr val="tx1"/>
              </a:buClr>
              <a:buFont typeface="Arial" panose="020B0604020202020204" pitchFamily="34" charset="0"/>
              <a:buChar char="•"/>
            </a:pPr>
            <a:endParaRPr lang="en-GB" sz="1399" dirty="0">
              <a:solidFill>
                <a:schemeClr val="tx2"/>
              </a:solidFill>
            </a:endParaRPr>
          </a:p>
          <a:p>
            <a:pPr marL="285750" indent="-285750">
              <a:spcAft>
                <a:spcPts val="1200"/>
              </a:spcAft>
              <a:buClr>
                <a:schemeClr val="tx1"/>
              </a:buClr>
              <a:buFont typeface="Arial" panose="020B0604020202020204" pitchFamily="34" charset="0"/>
              <a:buChar char="•"/>
            </a:pPr>
            <a:endParaRPr lang="en-GB" sz="1399" dirty="0">
              <a:solidFill>
                <a:schemeClr val="tx2"/>
              </a:solidFill>
            </a:endParaRPr>
          </a:p>
          <a:p>
            <a:pPr marL="0" indent="0">
              <a:spcAft>
                <a:spcPts val="1200"/>
              </a:spcAft>
              <a:buClr>
                <a:schemeClr val="tx1"/>
              </a:buClr>
            </a:pPr>
            <a:r>
              <a:rPr lang="en-GB" sz="1200" b="1" dirty="0">
                <a:solidFill>
                  <a:schemeClr val="tx1"/>
                </a:solidFill>
              </a:rPr>
              <a:t>Order</a:t>
            </a:r>
            <a:r>
              <a:rPr lang="en-GB" sz="1200" dirty="0">
                <a:solidFill>
                  <a:schemeClr val="tx2"/>
                </a:solidFill>
              </a:rPr>
              <a:t>: Number of nodes</a:t>
            </a:r>
          </a:p>
          <a:p>
            <a:pPr marL="0" indent="0">
              <a:spcAft>
                <a:spcPts val="1200"/>
              </a:spcAft>
              <a:buClr>
                <a:schemeClr val="tx1"/>
              </a:buClr>
            </a:pPr>
            <a:r>
              <a:rPr lang="en-GB" sz="1200" b="1" dirty="0">
                <a:solidFill>
                  <a:schemeClr val="tx1"/>
                </a:solidFill>
              </a:rPr>
              <a:t>Size</a:t>
            </a:r>
            <a:r>
              <a:rPr lang="en-GB" sz="1200" dirty="0">
                <a:solidFill>
                  <a:schemeClr val="tx2"/>
                </a:solidFill>
              </a:rPr>
              <a:t>: Number of edges</a:t>
            </a:r>
          </a:p>
          <a:p>
            <a:pPr marL="0" indent="0">
              <a:spcAft>
                <a:spcPts val="1200"/>
              </a:spcAft>
              <a:buClr>
                <a:schemeClr val="tx1"/>
              </a:buClr>
            </a:pPr>
            <a:r>
              <a:rPr lang="en-GB" sz="1200" b="1" dirty="0">
                <a:solidFill>
                  <a:schemeClr val="tx1"/>
                </a:solidFill>
              </a:rPr>
              <a:t>Mean degree</a:t>
            </a:r>
            <a:r>
              <a:rPr lang="en-GB" sz="1200" dirty="0">
                <a:solidFill>
                  <a:schemeClr val="tx2"/>
                </a:solidFill>
              </a:rPr>
              <a:t>: average number of edges per node in the graph</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graphicFrame>
        <p:nvGraphicFramePr>
          <p:cNvPr id="6" name="Table 12">
            <a:extLst>
              <a:ext uri="{FF2B5EF4-FFF2-40B4-BE49-F238E27FC236}">
                <a16:creationId xmlns:a16="http://schemas.microsoft.com/office/drawing/2014/main" id="{18B79A79-9A3E-4BA2-BA88-5732EAA84B97}"/>
              </a:ext>
            </a:extLst>
          </p:cNvPr>
          <p:cNvGraphicFramePr>
            <a:graphicFrameLocks noGrp="1"/>
          </p:cNvGraphicFramePr>
          <p:nvPr/>
        </p:nvGraphicFramePr>
        <p:xfrm>
          <a:off x="515381" y="908721"/>
          <a:ext cx="4860540" cy="4969787"/>
        </p:xfrm>
        <a:graphic>
          <a:graphicData uri="http://schemas.openxmlformats.org/drawingml/2006/table">
            <a:tbl>
              <a:tblPr firstRow="1" firstCol="1" bandRow="1">
                <a:tableStyleId>{793D81CF-94F2-401A-BA57-92F5A7B2D0C5}</a:tableStyleId>
              </a:tblPr>
              <a:tblGrid>
                <a:gridCol w="1541835">
                  <a:extLst>
                    <a:ext uri="{9D8B030D-6E8A-4147-A177-3AD203B41FA5}">
                      <a16:colId xmlns:a16="http://schemas.microsoft.com/office/drawing/2014/main" val="3578420301"/>
                    </a:ext>
                  </a:extLst>
                </a:gridCol>
                <a:gridCol w="1513635">
                  <a:extLst>
                    <a:ext uri="{9D8B030D-6E8A-4147-A177-3AD203B41FA5}">
                      <a16:colId xmlns:a16="http://schemas.microsoft.com/office/drawing/2014/main" val="3195593925"/>
                    </a:ext>
                  </a:extLst>
                </a:gridCol>
                <a:gridCol w="902535">
                  <a:extLst>
                    <a:ext uri="{9D8B030D-6E8A-4147-A177-3AD203B41FA5}">
                      <a16:colId xmlns:a16="http://schemas.microsoft.com/office/drawing/2014/main" val="3456820491"/>
                    </a:ext>
                  </a:extLst>
                </a:gridCol>
                <a:gridCol w="902535">
                  <a:extLst>
                    <a:ext uri="{9D8B030D-6E8A-4147-A177-3AD203B41FA5}">
                      <a16:colId xmlns:a16="http://schemas.microsoft.com/office/drawing/2014/main" val="4225474865"/>
                    </a:ext>
                  </a:extLst>
                </a:gridCol>
              </a:tblGrid>
              <a:tr h="612495">
                <a:tc>
                  <a:txBody>
                    <a:bodyPr/>
                    <a:lstStyle/>
                    <a:p>
                      <a:pPr algn="ctr"/>
                      <a:r>
                        <a:rPr lang="en-GB" sz="1100" dirty="0"/>
                        <a:t>Graph Type</a:t>
                      </a:r>
                    </a:p>
                  </a:txBody>
                  <a:tcPr marL="86757" marR="86757" marT="43379" marB="43379" anchor="ctr"/>
                </a:tc>
                <a:tc>
                  <a:txBody>
                    <a:bodyPr/>
                    <a:lstStyle/>
                    <a:p>
                      <a:pPr algn="ctr"/>
                      <a:r>
                        <a:rPr lang="en-GB" sz="1100" dirty="0"/>
                        <a:t>Order</a:t>
                      </a:r>
                    </a:p>
                  </a:txBody>
                  <a:tcPr marL="86757" marR="86757" marT="43379" marB="43379" anchor="ctr"/>
                </a:tc>
                <a:tc>
                  <a:txBody>
                    <a:bodyPr/>
                    <a:lstStyle/>
                    <a:p>
                      <a:pPr algn="ctr"/>
                      <a:r>
                        <a:rPr lang="it-IT" sz="1100" dirty="0"/>
                        <a:t>Size</a:t>
                      </a:r>
                      <a:endParaRPr lang="en-GB" sz="1100" dirty="0"/>
                    </a:p>
                  </a:txBody>
                  <a:tcPr marL="86757" marR="86757" marT="43379" marB="43379" anchor="ctr"/>
                </a:tc>
                <a:tc>
                  <a:txBody>
                    <a:bodyPr/>
                    <a:lstStyle/>
                    <a:p>
                      <a:pPr algn="ctr"/>
                      <a:r>
                        <a:rPr lang="en-GB" sz="1100" dirty="0"/>
                        <a:t>Mean degree</a:t>
                      </a:r>
                    </a:p>
                  </a:txBody>
                  <a:tcPr marL="86757" marR="86757" marT="43379" marB="43379" anchor="ctr"/>
                </a:tc>
                <a:extLst>
                  <a:ext uri="{0D108BD9-81ED-4DB2-BD59-A6C34878D82A}">
                    <a16:rowId xmlns:a16="http://schemas.microsoft.com/office/drawing/2014/main" val="3800903815"/>
                  </a:ext>
                </a:extLst>
              </a:tr>
              <a:tr h="398487">
                <a:tc>
                  <a:txBody>
                    <a:bodyPr/>
                    <a:lstStyle/>
                    <a:p>
                      <a:pPr algn="ctr" fontAlgn="ctr"/>
                      <a:r>
                        <a:rPr lang="it-IT" sz="1050" b="1" dirty="0">
                          <a:solidFill>
                            <a:srgbClr val="C00000"/>
                          </a:solidFill>
                          <a:effectLst/>
                        </a:rPr>
                        <a:t>Government </a:t>
                      </a:r>
                      <a:r>
                        <a:rPr lang="it-IT" sz="1050" b="1" dirty="0" err="1">
                          <a:solidFill>
                            <a:srgbClr val="C00000"/>
                          </a:solidFill>
                          <a:effectLst/>
                        </a:rPr>
                        <a:t>Bonds_S</a:t>
                      </a:r>
                      <a:endParaRPr lang="it-IT" sz="1050" b="1" dirty="0">
                        <a:solidFill>
                          <a:srgbClr val="C00000"/>
                        </a:solidFill>
                        <a:effectLst/>
                      </a:endParaRPr>
                    </a:p>
                  </a:txBody>
                  <a:tcPr anchor="ctr"/>
                </a:tc>
                <a:tc>
                  <a:txBody>
                    <a:bodyPr/>
                    <a:lstStyle/>
                    <a:p>
                      <a:pPr algn="ctr" fontAlgn="ctr"/>
                      <a:r>
                        <a:rPr lang="it-IT" sz="1100" dirty="0">
                          <a:effectLst/>
                        </a:rPr>
                        <a:t>72</a:t>
                      </a:r>
                    </a:p>
                  </a:txBody>
                  <a:tcPr anchor="ctr"/>
                </a:tc>
                <a:tc>
                  <a:txBody>
                    <a:bodyPr/>
                    <a:lstStyle/>
                    <a:p>
                      <a:pPr algn="ctr" fontAlgn="ctr"/>
                      <a:r>
                        <a:rPr lang="it-IT" sz="1100" dirty="0">
                          <a:effectLst/>
                        </a:rPr>
                        <a:t>1311</a:t>
                      </a:r>
                    </a:p>
                  </a:txBody>
                  <a:tcPr anchor="ctr"/>
                </a:tc>
                <a:tc>
                  <a:txBody>
                    <a:bodyPr/>
                    <a:lstStyle/>
                    <a:p>
                      <a:pPr algn="ctr" fontAlgn="ctr"/>
                      <a:r>
                        <a:rPr lang="it-IT" sz="1100" dirty="0">
                          <a:solidFill>
                            <a:srgbClr val="FF0000"/>
                          </a:solidFill>
                          <a:effectLst/>
                        </a:rPr>
                        <a:t>36.4</a:t>
                      </a:r>
                    </a:p>
                  </a:txBody>
                  <a:tcPr anchor="ctr"/>
                </a:tc>
                <a:extLst>
                  <a:ext uri="{0D108BD9-81ED-4DB2-BD59-A6C34878D82A}">
                    <a16:rowId xmlns:a16="http://schemas.microsoft.com/office/drawing/2014/main" val="1792648400"/>
                  </a:ext>
                </a:extLst>
              </a:tr>
              <a:tr h="270057">
                <a:tc>
                  <a:txBody>
                    <a:bodyPr/>
                    <a:lstStyle/>
                    <a:p>
                      <a:pPr algn="ctr" fontAlgn="ctr"/>
                      <a:r>
                        <a:rPr lang="it-IT" sz="1050" b="1" dirty="0" err="1">
                          <a:effectLst/>
                        </a:rPr>
                        <a:t>Funds_S</a:t>
                      </a:r>
                      <a:endParaRPr lang="it-IT" sz="1050" b="1" dirty="0">
                        <a:effectLst/>
                      </a:endParaRPr>
                    </a:p>
                  </a:txBody>
                  <a:tcPr anchor="ctr"/>
                </a:tc>
                <a:tc>
                  <a:txBody>
                    <a:bodyPr/>
                    <a:lstStyle/>
                    <a:p>
                      <a:pPr algn="ctr" fontAlgn="ctr"/>
                      <a:r>
                        <a:rPr lang="it-IT" sz="1100" dirty="0">
                          <a:effectLst/>
                        </a:rPr>
                        <a:t>67</a:t>
                      </a:r>
                    </a:p>
                  </a:txBody>
                  <a:tcPr anchor="ctr"/>
                </a:tc>
                <a:tc>
                  <a:txBody>
                    <a:bodyPr/>
                    <a:lstStyle/>
                    <a:p>
                      <a:pPr algn="ctr" fontAlgn="ctr"/>
                      <a:r>
                        <a:rPr lang="it-IT" sz="1100">
                          <a:effectLst/>
                        </a:rPr>
                        <a:t>754</a:t>
                      </a:r>
                    </a:p>
                  </a:txBody>
                  <a:tcPr anchor="ctr"/>
                </a:tc>
                <a:tc>
                  <a:txBody>
                    <a:bodyPr/>
                    <a:lstStyle/>
                    <a:p>
                      <a:pPr algn="ctr" fontAlgn="ctr"/>
                      <a:r>
                        <a:rPr lang="it-IT" sz="1100" dirty="0">
                          <a:effectLst/>
                        </a:rPr>
                        <a:t>22.5</a:t>
                      </a:r>
                    </a:p>
                  </a:txBody>
                  <a:tcPr anchor="ctr"/>
                </a:tc>
                <a:extLst>
                  <a:ext uri="{0D108BD9-81ED-4DB2-BD59-A6C34878D82A}">
                    <a16:rowId xmlns:a16="http://schemas.microsoft.com/office/drawing/2014/main" val="3734205502"/>
                  </a:ext>
                </a:extLst>
              </a:tr>
              <a:tr h="409697">
                <a:tc>
                  <a:txBody>
                    <a:bodyPr/>
                    <a:lstStyle/>
                    <a:p>
                      <a:pPr algn="ctr" fontAlgn="ctr"/>
                      <a:r>
                        <a:rPr lang="it-IT" sz="1050" b="1" dirty="0">
                          <a:solidFill>
                            <a:srgbClr val="0070C0"/>
                          </a:solidFill>
                          <a:effectLst/>
                        </a:rPr>
                        <a:t>Shares and </a:t>
                      </a:r>
                      <a:r>
                        <a:rPr lang="it-IT" sz="1050" b="1" dirty="0" err="1">
                          <a:solidFill>
                            <a:srgbClr val="0070C0"/>
                          </a:solidFill>
                          <a:effectLst/>
                        </a:rPr>
                        <a:t>similar_S</a:t>
                      </a:r>
                      <a:endParaRPr lang="it-IT" sz="1050" b="1" dirty="0">
                        <a:solidFill>
                          <a:srgbClr val="0070C0"/>
                        </a:solidFill>
                        <a:effectLst/>
                      </a:endParaRPr>
                    </a:p>
                  </a:txBody>
                  <a:tcPr anchor="ctr"/>
                </a:tc>
                <a:tc>
                  <a:txBody>
                    <a:bodyPr/>
                    <a:lstStyle/>
                    <a:p>
                      <a:pPr algn="ctr" fontAlgn="ctr"/>
                      <a:r>
                        <a:rPr lang="it-IT" sz="1100" dirty="0">
                          <a:effectLst/>
                        </a:rPr>
                        <a:t>114</a:t>
                      </a:r>
                    </a:p>
                  </a:txBody>
                  <a:tcPr anchor="ctr"/>
                </a:tc>
                <a:tc>
                  <a:txBody>
                    <a:bodyPr/>
                    <a:lstStyle/>
                    <a:p>
                      <a:pPr algn="ctr" fontAlgn="ctr"/>
                      <a:r>
                        <a:rPr lang="it-IT" sz="1100">
                          <a:effectLst/>
                        </a:rPr>
                        <a:t>1194</a:t>
                      </a:r>
                    </a:p>
                  </a:txBody>
                  <a:tcPr anchor="ctr"/>
                </a:tc>
                <a:tc>
                  <a:txBody>
                    <a:bodyPr/>
                    <a:lstStyle/>
                    <a:p>
                      <a:pPr algn="ctr" fontAlgn="ctr"/>
                      <a:r>
                        <a:rPr lang="it-IT" sz="1100" dirty="0">
                          <a:effectLst/>
                        </a:rPr>
                        <a:t>20.9</a:t>
                      </a:r>
                    </a:p>
                  </a:txBody>
                  <a:tcPr anchor="ctr"/>
                </a:tc>
                <a:extLst>
                  <a:ext uri="{0D108BD9-81ED-4DB2-BD59-A6C34878D82A}">
                    <a16:rowId xmlns:a16="http://schemas.microsoft.com/office/drawing/2014/main" val="1686390381"/>
                  </a:ext>
                </a:extLst>
              </a:tr>
              <a:tr h="409697">
                <a:tc>
                  <a:txBody>
                    <a:bodyPr/>
                    <a:lstStyle/>
                    <a:p>
                      <a:pPr algn="ctr" fontAlgn="ctr"/>
                      <a:r>
                        <a:rPr lang="it-IT" sz="1050" b="1" dirty="0" err="1">
                          <a:solidFill>
                            <a:schemeClr val="bg1">
                              <a:lumMod val="50000"/>
                            </a:schemeClr>
                          </a:solidFill>
                          <a:effectLst/>
                        </a:rPr>
                        <a:t>Other_S</a:t>
                      </a:r>
                      <a:endParaRPr lang="it-IT" sz="1050" b="1" dirty="0">
                        <a:solidFill>
                          <a:schemeClr val="bg1">
                            <a:lumMod val="50000"/>
                          </a:schemeClr>
                        </a:solidFill>
                        <a:effectLst/>
                      </a:endParaRPr>
                    </a:p>
                  </a:txBody>
                  <a:tcPr anchor="ctr"/>
                </a:tc>
                <a:tc>
                  <a:txBody>
                    <a:bodyPr/>
                    <a:lstStyle/>
                    <a:p>
                      <a:pPr algn="ctr" fontAlgn="ctr"/>
                      <a:r>
                        <a:rPr lang="it-IT" sz="1100" dirty="0">
                          <a:effectLst/>
                        </a:rPr>
                        <a:t>56</a:t>
                      </a:r>
                    </a:p>
                  </a:txBody>
                  <a:tcPr anchor="ctr"/>
                </a:tc>
                <a:tc>
                  <a:txBody>
                    <a:bodyPr/>
                    <a:lstStyle/>
                    <a:p>
                      <a:pPr algn="ctr" fontAlgn="ctr"/>
                      <a:r>
                        <a:rPr lang="it-IT" sz="1100">
                          <a:effectLst/>
                        </a:rPr>
                        <a:t>448</a:t>
                      </a:r>
                    </a:p>
                  </a:txBody>
                  <a:tcPr anchor="ctr"/>
                </a:tc>
                <a:tc>
                  <a:txBody>
                    <a:bodyPr/>
                    <a:lstStyle/>
                    <a:p>
                      <a:pPr algn="ctr" fontAlgn="ctr"/>
                      <a:r>
                        <a:rPr lang="it-IT" sz="1100" dirty="0">
                          <a:effectLst/>
                        </a:rPr>
                        <a:t>16.0</a:t>
                      </a:r>
                    </a:p>
                  </a:txBody>
                  <a:tcPr anchor="ctr"/>
                </a:tc>
                <a:extLst>
                  <a:ext uri="{0D108BD9-81ED-4DB2-BD59-A6C34878D82A}">
                    <a16:rowId xmlns:a16="http://schemas.microsoft.com/office/drawing/2014/main" val="3665385576"/>
                  </a:ext>
                </a:extLst>
              </a:tr>
              <a:tr h="270057">
                <a:tc>
                  <a:txBody>
                    <a:bodyPr/>
                    <a:lstStyle/>
                    <a:p>
                      <a:pPr algn="ctr" fontAlgn="ctr"/>
                      <a:r>
                        <a:rPr lang="it-IT" sz="1050" b="1" dirty="0">
                          <a:solidFill>
                            <a:schemeClr val="bg2">
                              <a:lumMod val="10000"/>
                            </a:schemeClr>
                          </a:solidFill>
                          <a:effectLst/>
                        </a:rPr>
                        <a:t>ETF_S</a:t>
                      </a:r>
                    </a:p>
                  </a:txBody>
                  <a:tcPr anchor="ctr"/>
                </a:tc>
                <a:tc>
                  <a:txBody>
                    <a:bodyPr/>
                    <a:lstStyle/>
                    <a:p>
                      <a:pPr algn="ctr" fontAlgn="ctr"/>
                      <a:r>
                        <a:rPr lang="it-IT" sz="1100" dirty="0">
                          <a:effectLst/>
                        </a:rPr>
                        <a:t>419</a:t>
                      </a:r>
                    </a:p>
                  </a:txBody>
                  <a:tcPr anchor="ctr"/>
                </a:tc>
                <a:tc>
                  <a:txBody>
                    <a:bodyPr/>
                    <a:lstStyle/>
                    <a:p>
                      <a:pPr algn="ctr" fontAlgn="ctr"/>
                      <a:r>
                        <a:rPr lang="it-IT" sz="1100" dirty="0">
                          <a:effectLst/>
                        </a:rPr>
                        <a:t>2158</a:t>
                      </a:r>
                    </a:p>
                  </a:txBody>
                  <a:tcPr anchor="ctr"/>
                </a:tc>
                <a:tc>
                  <a:txBody>
                    <a:bodyPr/>
                    <a:lstStyle/>
                    <a:p>
                      <a:pPr algn="ctr" fontAlgn="ctr"/>
                      <a:r>
                        <a:rPr lang="it-IT" sz="1100" dirty="0">
                          <a:effectLst/>
                        </a:rPr>
                        <a:t>10.3</a:t>
                      </a:r>
                    </a:p>
                  </a:txBody>
                  <a:tcPr anchor="ctr"/>
                </a:tc>
                <a:extLst>
                  <a:ext uri="{0D108BD9-81ED-4DB2-BD59-A6C34878D82A}">
                    <a16:rowId xmlns:a16="http://schemas.microsoft.com/office/drawing/2014/main" val="1560515267"/>
                  </a:ext>
                </a:extLst>
              </a:tr>
              <a:tr h="398487">
                <a:tc>
                  <a:txBody>
                    <a:bodyPr/>
                    <a:lstStyle/>
                    <a:p>
                      <a:pPr algn="ctr" fontAlgn="ctr"/>
                      <a:r>
                        <a:rPr lang="en-GB" sz="1050" b="1" dirty="0">
                          <a:solidFill>
                            <a:srgbClr val="7030A0"/>
                          </a:solidFill>
                          <a:effectLst/>
                        </a:rPr>
                        <a:t>Corp. Bonds and </a:t>
                      </a:r>
                      <a:r>
                        <a:rPr lang="en-GB" sz="1050" b="1" dirty="0" err="1">
                          <a:solidFill>
                            <a:srgbClr val="7030A0"/>
                          </a:solidFill>
                          <a:effectLst/>
                        </a:rPr>
                        <a:t>similar_S</a:t>
                      </a:r>
                      <a:endParaRPr lang="en-GB" sz="1050" b="1" dirty="0">
                        <a:solidFill>
                          <a:srgbClr val="7030A0"/>
                        </a:solidFill>
                        <a:effectLst/>
                      </a:endParaRP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a:effectLst/>
                        </a:rPr>
                        <a:t>346</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1312</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7.5</a:t>
                      </a: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30731"/>
                  </a:ext>
                </a:extLst>
              </a:tr>
              <a:tr h="398487">
                <a:tc>
                  <a:txBody>
                    <a:bodyPr/>
                    <a:lstStyle/>
                    <a:p>
                      <a:pPr marL="0" algn="ctr" defTabSz="914435" rtl="0" eaLnBrk="1" fontAlgn="ctr" latinLnBrk="0" hangingPunct="1"/>
                      <a:r>
                        <a:rPr lang="it-IT" sz="1050" b="1" kern="1200" dirty="0">
                          <a:solidFill>
                            <a:schemeClr val="bg2">
                              <a:lumMod val="10000"/>
                            </a:schemeClr>
                          </a:solidFill>
                          <a:effectLst/>
                          <a:latin typeface="+mn-lt"/>
                          <a:ea typeface="+mn-ea"/>
                          <a:cs typeface="+mn-cs"/>
                        </a:rPr>
                        <a:t>ETF_N</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a:effectLst/>
                        </a:rPr>
                        <a:t>68</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a:effectLst/>
                        </a:rPr>
                        <a:t>1087</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dirty="0">
                          <a:solidFill>
                            <a:srgbClr val="FF0000"/>
                          </a:solidFill>
                          <a:effectLst/>
                        </a:rPr>
                        <a:t>31.9</a:t>
                      </a:r>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83741"/>
                  </a:ext>
                </a:extLst>
              </a:tr>
              <a:tr h="391995">
                <a:tc>
                  <a:txBody>
                    <a:bodyPr/>
                    <a:lstStyle/>
                    <a:p>
                      <a:pPr marL="0" algn="ctr" defTabSz="914435" rtl="0" eaLnBrk="1" fontAlgn="ctr" latinLnBrk="0" hangingPunct="1"/>
                      <a:r>
                        <a:rPr lang="it-IT" sz="1050" b="1" kern="1200" dirty="0">
                          <a:solidFill>
                            <a:srgbClr val="0070C0"/>
                          </a:solidFill>
                          <a:effectLst/>
                          <a:latin typeface="+mn-lt"/>
                          <a:ea typeface="+mn-ea"/>
                          <a:cs typeface="+mn-cs"/>
                        </a:rPr>
                        <a:t>Shares and </a:t>
                      </a:r>
                      <a:r>
                        <a:rPr lang="it-IT" sz="1050" b="1" kern="1200" dirty="0" err="1">
                          <a:solidFill>
                            <a:srgbClr val="0070C0"/>
                          </a:solidFill>
                          <a:effectLst/>
                          <a:latin typeface="+mn-lt"/>
                          <a:ea typeface="+mn-ea"/>
                          <a:cs typeface="+mn-cs"/>
                        </a:rPr>
                        <a:t>similar_N</a:t>
                      </a:r>
                      <a:endParaRPr lang="it-IT" sz="1050" b="1" kern="1200" dirty="0">
                        <a:solidFill>
                          <a:srgbClr val="0070C0"/>
                        </a:solidFill>
                        <a:effectLst/>
                        <a:latin typeface="+mn-lt"/>
                        <a:ea typeface="+mn-ea"/>
                        <a:cs typeface="+mn-cs"/>
                      </a:endParaRPr>
                    </a:p>
                  </a:txBody>
                  <a:tcPr anchor="ctr"/>
                </a:tc>
                <a:tc>
                  <a:txBody>
                    <a:bodyPr/>
                    <a:lstStyle/>
                    <a:p>
                      <a:pPr algn="ctr" fontAlgn="ctr"/>
                      <a:r>
                        <a:rPr lang="it-IT" sz="1100">
                          <a:effectLst/>
                        </a:rPr>
                        <a:t>60</a:t>
                      </a:r>
                    </a:p>
                  </a:txBody>
                  <a:tcPr anchor="ctr"/>
                </a:tc>
                <a:tc>
                  <a:txBody>
                    <a:bodyPr/>
                    <a:lstStyle/>
                    <a:p>
                      <a:pPr algn="ctr" fontAlgn="ctr"/>
                      <a:r>
                        <a:rPr lang="it-IT" sz="1100" dirty="0">
                          <a:effectLst/>
                        </a:rPr>
                        <a:t>726</a:t>
                      </a:r>
                    </a:p>
                  </a:txBody>
                  <a:tcPr anchor="ctr"/>
                </a:tc>
                <a:tc>
                  <a:txBody>
                    <a:bodyPr/>
                    <a:lstStyle/>
                    <a:p>
                      <a:pPr algn="ctr" fontAlgn="ctr"/>
                      <a:r>
                        <a:rPr lang="it-IT" sz="1100" dirty="0">
                          <a:effectLst/>
                        </a:rPr>
                        <a:t>24.2</a:t>
                      </a:r>
                    </a:p>
                  </a:txBody>
                  <a:tcPr anchor="ctr"/>
                </a:tc>
                <a:extLst>
                  <a:ext uri="{0D108BD9-81ED-4DB2-BD59-A6C34878D82A}">
                    <a16:rowId xmlns:a16="http://schemas.microsoft.com/office/drawing/2014/main" val="2650061650"/>
                  </a:ext>
                </a:extLst>
              </a:tr>
              <a:tr h="398487">
                <a:tc>
                  <a:txBody>
                    <a:bodyPr/>
                    <a:lstStyle/>
                    <a:p>
                      <a:pPr marL="0" algn="ctr" defTabSz="914435" rtl="0" eaLnBrk="1" fontAlgn="ctr" latinLnBrk="0" hangingPunct="1"/>
                      <a:r>
                        <a:rPr lang="it-IT" sz="1050" b="1" kern="1200" dirty="0">
                          <a:solidFill>
                            <a:srgbClr val="C00000"/>
                          </a:solidFill>
                          <a:effectLst/>
                          <a:latin typeface="+mn-lt"/>
                          <a:ea typeface="+mn-ea"/>
                          <a:cs typeface="+mn-cs"/>
                        </a:rPr>
                        <a:t>Government </a:t>
                      </a:r>
                      <a:r>
                        <a:rPr lang="it-IT" sz="1050" b="1" kern="1200" dirty="0" err="1">
                          <a:solidFill>
                            <a:srgbClr val="C00000"/>
                          </a:solidFill>
                          <a:effectLst/>
                          <a:latin typeface="+mn-lt"/>
                          <a:ea typeface="+mn-ea"/>
                          <a:cs typeface="+mn-cs"/>
                        </a:rPr>
                        <a:t>Bonds_N</a:t>
                      </a:r>
                      <a:endParaRPr lang="it-IT" sz="1050" b="1" kern="1200" dirty="0">
                        <a:solidFill>
                          <a:srgbClr val="C00000"/>
                        </a:solidFill>
                        <a:effectLst/>
                        <a:latin typeface="+mn-lt"/>
                        <a:ea typeface="+mn-ea"/>
                        <a:cs typeface="+mn-cs"/>
                      </a:endParaRPr>
                    </a:p>
                  </a:txBody>
                  <a:tcPr anchor="ctr"/>
                </a:tc>
                <a:tc>
                  <a:txBody>
                    <a:bodyPr/>
                    <a:lstStyle/>
                    <a:p>
                      <a:pPr algn="ctr" fontAlgn="ctr"/>
                      <a:r>
                        <a:rPr lang="it-IT" sz="1100">
                          <a:effectLst/>
                        </a:rPr>
                        <a:t>61</a:t>
                      </a:r>
                    </a:p>
                  </a:txBody>
                  <a:tcPr anchor="ctr"/>
                </a:tc>
                <a:tc>
                  <a:txBody>
                    <a:bodyPr/>
                    <a:lstStyle/>
                    <a:p>
                      <a:pPr algn="ctr" fontAlgn="ctr"/>
                      <a:r>
                        <a:rPr lang="it-IT" sz="1100" dirty="0">
                          <a:effectLst/>
                        </a:rPr>
                        <a:t>701</a:t>
                      </a:r>
                    </a:p>
                  </a:txBody>
                  <a:tcPr anchor="ctr"/>
                </a:tc>
                <a:tc>
                  <a:txBody>
                    <a:bodyPr/>
                    <a:lstStyle/>
                    <a:p>
                      <a:pPr algn="ctr" fontAlgn="ctr"/>
                      <a:r>
                        <a:rPr lang="it-IT" sz="1100" dirty="0">
                          <a:effectLst/>
                        </a:rPr>
                        <a:t>22.9</a:t>
                      </a:r>
                    </a:p>
                  </a:txBody>
                  <a:tcPr anchor="ctr"/>
                </a:tc>
                <a:extLst>
                  <a:ext uri="{0D108BD9-81ED-4DB2-BD59-A6C34878D82A}">
                    <a16:rowId xmlns:a16="http://schemas.microsoft.com/office/drawing/2014/main" val="1993317821"/>
                  </a:ext>
                </a:extLst>
              </a:tr>
              <a:tr h="270057">
                <a:tc>
                  <a:txBody>
                    <a:bodyPr/>
                    <a:lstStyle/>
                    <a:p>
                      <a:pPr algn="ctr" fontAlgn="ctr"/>
                      <a:r>
                        <a:rPr lang="it-IT" sz="1050" b="1" dirty="0" err="1">
                          <a:effectLst/>
                        </a:rPr>
                        <a:t>Funds_N</a:t>
                      </a:r>
                      <a:endParaRPr lang="it-IT" sz="1050" b="1" dirty="0">
                        <a:effectLst/>
                      </a:endParaRPr>
                    </a:p>
                  </a:txBody>
                  <a:tcPr anchor="ctr"/>
                </a:tc>
                <a:tc>
                  <a:txBody>
                    <a:bodyPr/>
                    <a:lstStyle/>
                    <a:p>
                      <a:pPr algn="ctr" fontAlgn="ctr"/>
                      <a:r>
                        <a:rPr lang="it-IT" sz="1100">
                          <a:effectLst/>
                        </a:rPr>
                        <a:t>54</a:t>
                      </a:r>
                    </a:p>
                  </a:txBody>
                  <a:tcPr anchor="ctr"/>
                </a:tc>
                <a:tc>
                  <a:txBody>
                    <a:bodyPr/>
                    <a:lstStyle/>
                    <a:p>
                      <a:pPr algn="ctr" fontAlgn="ctr"/>
                      <a:r>
                        <a:rPr lang="it-IT" sz="1100" dirty="0">
                          <a:effectLst/>
                        </a:rPr>
                        <a:t>543</a:t>
                      </a:r>
                    </a:p>
                  </a:txBody>
                  <a:tcPr anchor="ctr"/>
                </a:tc>
                <a:tc>
                  <a:txBody>
                    <a:bodyPr/>
                    <a:lstStyle/>
                    <a:p>
                      <a:pPr algn="ctr" fontAlgn="ctr"/>
                      <a:r>
                        <a:rPr lang="it-IT" sz="1100" dirty="0">
                          <a:effectLst/>
                        </a:rPr>
                        <a:t>20.1</a:t>
                      </a:r>
                    </a:p>
                  </a:txBody>
                  <a:tcPr anchor="ctr"/>
                </a:tc>
                <a:extLst>
                  <a:ext uri="{0D108BD9-81ED-4DB2-BD59-A6C34878D82A}">
                    <a16:rowId xmlns:a16="http://schemas.microsoft.com/office/drawing/2014/main" val="927168554"/>
                  </a:ext>
                </a:extLst>
              </a:tr>
              <a:tr h="398487">
                <a:tc>
                  <a:txBody>
                    <a:bodyPr/>
                    <a:lstStyle/>
                    <a:p>
                      <a:pPr marL="0" algn="ctr" defTabSz="914435" rtl="0" eaLnBrk="1" fontAlgn="ctr" latinLnBrk="0" hangingPunct="1"/>
                      <a:r>
                        <a:rPr lang="en-GB" sz="1050" b="1" kern="1200" dirty="0">
                          <a:solidFill>
                            <a:srgbClr val="7030A0"/>
                          </a:solidFill>
                          <a:effectLst/>
                          <a:latin typeface="+mn-lt"/>
                          <a:ea typeface="+mn-ea"/>
                          <a:cs typeface="+mn-cs"/>
                        </a:rPr>
                        <a:t>Corp. Bonds and </a:t>
                      </a:r>
                      <a:r>
                        <a:rPr lang="en-GB" sz="1050" b="1" kern="1200" dirty="0" err="1">
                          <a:solidFill>
                            <a:srgbClr val="7030A0"/>
                          </a:solidFill>
                          <a:effectLst/>
                          <a:latin typeface="+mn-lt"/>
                          <a:ea typeface="+mn-ea"/>
                          <a:cs typeface="+mn-cs"/>
                        </a:rPr>
                        <a:t>similar_N</a:t>
                      </a:r>
                      <a:endParaRPr lang="en-GB" sz="1050" b="1" kern="1200" dirty="0">
                        <a:solidFill>
                          <a:srgbClr val="7030A0"/>
                        </a:solidFill>
                        <a:effectLst/>
                        <a:latin typeface="+mn-lt"/>
                        <a:ea typeface="+mn-ea"/>
                        <a:cs typeface="+mn-cs"/>
                      </a:endParaRPr>
                    </a:p>
                  </a:txBody>
                  <a:tcPr anchor="ctr"/>
                </a:tc>
                <a:tc>
                  <a:txBody>
                    <a:bodyPr/>
                    <a:lstStyle/>
                    <a:p>
                      <a:pPr algn="ctr" fontAlgn="ctr"/>
                      <a:r>
                        <a:rPr lang="it-IT" sz="1100">
                          <a:effectLst/>
                        </a:rPr>
                        <a:t>55</a:t>
                      </a:r>
                    </a:p>
                  </a:txBody>
                  <a:tcPr anchor="ctr"/>
                </a:tc>
                <a:tc>
                  <a:txBody>
                    <a:bodyPr/>
                    <a:lstStyle/>
                    <a:p>
                      <a:pPr algn="ctr" fontAlgn="ctr"/>
                      <a:r>
                        <a:rPr lang="it-IT" sz="1100">
                          <a:effectLst/>
                        </a:rPr>
                        <a:t>462</a:t>
                      </a:r>
                    </a:p>
                  </a:txBody>
                  <a:tcPr anchor="ctr"/>
                </a:tc>
                <a:tc>
                  <a:txBody>
                    <a:bodyPr/>
                    <a:lstStyle/>
                    <a:p>
                      <a:pPr algn="ctr" fontAlgn="ctr"/>
                      <a:r>
                        <a:rPr lang="it-IT" sz="1100" dirty="0">
                          <a:effectLst/>
                        </a:rPr>
                        <a:t>16.8</a:t>
                      </a:r>
                    </a:p>
                  </a:txBody>
                  <a:tcPr anchor="ctr"/>
                </a:tc>
                <a:extLst>
                  <a:ext uri="{0D108BD9-81ED-4DB2-BD59-A6C34878D82A}">
                    <a16:rowId xmlns:a16="http://schemas.microsoft.com/office/drawing/2014/main" val="3259535795"/>
                  </a:ext>
                </a:extLst>
              </a:tr>
              <a:tr h="270057">
                <a:tc>
                  <a:txBody>
                    <a:bodyPr/>
                    <a:lstStyle/>
                    <a:p>
                      <a:pPr marL="0" algn="ctr" defTabSz="914435" rtl="0" eaLnBrk="1" fontAlgn="ctr" latinLnBrk="0" hangingPunct="1"/>
                      <a:r>
                        <a:rPr lang="it-IT" sz="1050" b="1" kern="1200" dirty="0" err="1">
                          <a:solidFill>
                            <a:schemeClr val="bg1">
                              <a:lumMod val="50000"/>
                            </a:schemeClr>
                          </a:solidFill>
                          <a:effectLst/>
                          <a:latin typeface="+mn-lt"/>
                          <a:ea typeface="+mn-ea"/>
                          <a:cs typeface="+mn-cs"/>
                        </a:rPr>
                        <a:t>Other_N</a:t>
                      </a:r>
                      <a:endParaRPr lang="it-IT" sz="1050" b="1" kern="1200" dirty="0">
                        <a:solidFill>
                          <a:schemeClr val="bg1">
                            <a:lumMod val="50000"/>
                          </a:schemeClr>
                        </a:solidFill>
                        <a:effectLst/>
                        <a:latin typeface="+mn-lt"/>
                        <a:ea typeface="+mn-ea"/>
                        <a:cs typeface="+mn-cs"/>
                      </a:endParaRPr>
                    </a:p>
                  </a:txBody>
                  <a:tcPr anchor="ctr"/>
                </a:tc>
                <a:tc>
                  <a:txBody>
                    <a:bodyPr/>
                    <a:lstStyle/>
                    <a:p>
                      <a:pPr algn="ctr" fontAlgn="ctr"/>
                      <a:r>
                        <a:rPr lang="it-IT" sz="1100">
                          <a:effectLst/>
                        </a:rPr>
                        <a:t>30</a:t>
                      </a:r>
                    </a:p>
                  </a:txBody>
                  <a:tcPr anchor="ctr"/>
                </a:tc>
                <a:tc>
                  <a:txBody>
                    <a:bodyPr/>
                    <a:lstStyle/>
                    <a:p>
                      <a:pPr algn="ctr" fontAlgn="ctr"/>
                      <a:r>
                        <a:rPr lang="it-IT" sz="1100">
                          <a:effectLst/>
                        </a:rPr>
                        <a:t>125</a:t>
                      </a:r>
                    </a:p>
                  </a:txBody>
                  <a:tcPr anchor="ctr"/>
                </a:tc>
                <a:tc>
                  <a:txBody>
                    <a:bodyPr/>
                    <a:lstStyle/>
                    <a:p>
                      <a:pPr algn="ctr" fontAlgn="ctr"/>
                      <a:r>
                        <a:rPr lang="it-IT" sz="1100" dirty="0">
                          <a:effectLst/>
                        </a:rPr>
                        <a:t>8.3</a:t>
                      </a:r>
                    </a:p>
                  </a:txBody>
                  <a:tcPr anchor="ctr"/>
                </a:tc>
                <a:extLst>
                  <a:ext uri="{0D108BD9-81ED-4DB2-BD59-A6C34878D82A}">
                    <a16:rowId xmlns:a16="http://schemas.microsoft.com/office/drawing/2014/main" val="242999294"/>
                  </a:ext>
                </a:extLst>
              </a:tr>
            </a:tbl>
          </a:graphicData>
        </a:graphic>
      </p:graphicFrame>
    </p:spTree>
    <p:extLst>
      <p:ext uri="{BB962C8B-B14F-4D97-AF65-F5344CB8AC3E}">
        <p14:creationId xmlns:p14="http://schemas.microsoft.com/office/powerpoint/2010/main" val="282871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Average clustering, </a:t>
            </a:r>
            <a:r>
              <a:rPr lang="en-GB" dirty="0" err="1"/>
              <a:t>Assortativity</a:t>
            </a:r>
            <a:r>
              <a:rPr lang="en-GB" dirty="0"/>
              <a:t> and Transitivity measures</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5879976" y="934987"/>
            <a:ext cx="6048672" cy="576064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Clr>
                <a:schemeClr val="tx1"/>
              </a:buCl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Average Clustering Coefficient is high in Settled and Failed  Instructions: </a:t>
            </a:r>
          </a:p>
          <a:p>
            <a:pPr marL="554046" lvl="3" indent="-285750">
              <a:spcAft>
                <a:spcPts val="1200"/>
              </a:spcAft>
              <a:buFont typeface="Arial" panose="020B0604020202020204" pitchFamily="34" charset="0"/>
              <a:buChar char="•"/>
            </a:pPr>
            <a:r>
              <a:rPr lang="en-GB" sz="1399" dirty="0">
                <a:solidFill>
                  <a:schemeClr val="tx2"/>
                </a:solidFill>
              </a:rPr>
              <a:t>Companies tend to exchange a lot of instructions with each other</a:t>
            </a:r>
          </a:p>
          <a:p>
            <a:pPr marL="554046" lvl="3" indent="-285750">
              <a:spcAft>
                <a:spcPts val="1200"/>
              </a:spcAft>
              <a:buFont typeface="Arial" panose="020B0604020202020204" pitchFamily="34" charset="0"/>
              <a:buChar char="•"/>
            </a:pPr>
            <a:r>
              <a:rPr lang="en-GB" sz="1399" dirty="0">
                <a:solidFill>
                  <a:schemeClr val="tx2"/>
                </a:solidFill>
              </a:rPr>
              <a:t>Only in </a:t>
            </a:r>
            <a:r>
              <a:rPr lang="en-GB" sz="1399" b="1" dirty="0">
                <a:solidFill>
                  <a:schemeClr val="tx2"/>
                </a:solidFill>
              </a:rPr>
              <a:t>ETF</a:t>
            </a:r>
            <a:r>
              <a:rPr lang="en-GB" sz="1399" dirty="0">
                <a:solidFill>
                  <a:schemeClr val="tx2"/>
                </a:solidFill>
              </a:rPr>
              <a:t> and </a:t>
            </a:r>
            <a:r>
              <a:rPr lang="en-GB" sz="1399" dirty="0">
                <a:solidFill>
                  <a:srgbClr val="7030A0"/>
                </a:solidFill>
              </a:rPr>
              <a:t>Corp. Bonds</a:t>
            </a:r>
            <a:r>
              <a:rPr lang="en-GB" sz="1399" dirty="0">
                <a:solidFill>
                  <a:schemeClr val="tx2"/>
                </a:solidFill>
              </a:rPr>
              <a:t>, companies </a:t>
            </a:r>
            <a:r>
              <a:rPr lang="en-GB" sz="1399" u="sng" dirty="0">
                <a:solidFill>
                  <a:schemeClr val="tx2"/>
                </a:solidFill>
              </a:rPr>
              <a:t>NOT exchange </a:t>
            </a:r>
            <a:r>
              <a:rPr lang="en-GB" sz="1399" dirty="0">
                <a:solidFill>
                  <a:schemeClr val="tx2"/>
                </a:solidFill>
              </a:rPr>
              <a:t>much </a:t>
            </a:r>
            <a:r>
              <a:rPr lang="en-GB" sz="1399" b="1" dirty="0">
                <a:solidFill>
                  <a:schemeClr val="tx2"/>
                </a:solidFill>
              </a:rPr>
              <a:t>Settled</a:t>
            </a:r>
            <a:r>
              <a:rPr lang="en-GB" sz="1399" dirty="0">
                <a:solidFill>
                  <a:schemeClr val="tx2"/>
                </a:solidFill>
              </a:rPr>
              <a:t> instructions with each other</a:t>
            </a:r>
          </a:p>
          <a:p>
            <a:pPr marL="285750" indent="-285750">
              <a:spcAft>
                <a:spcPts val="1200"/>
              </a:spcAft>
              <a:buClr>
                <a:schemeClr val="tx1"/>
              </a:buClr>
              <a:buFont typeface="Arial" panose="020B0604020202020204" pitchFamily="34" charset="0"/>
              <a:buChar char="•"/>
            </a:pPr>
            <a:r>
              <a:rPr lang="en-GB" sz="1600" dirty="0" err="1">
                <a:solidFill>
                  <a:schemeClr val="tx2"/>
                </a:solidFill>
              </a:rPr>
              <a:t>Assortativity</a:t>
            </a:r>
            <a:r>
              <a:rPr lang="en-GB" sz="1600" dirty="0">
                <a:solidFill>
                  <a:schemeClr val="tx2"/>
                </a:solidFill>
              </a:rPr>
              <a:t> is around -0.5 which means instructions tend to fail/settle more between companies that are not similar</a:t>
            </a:r>
          </a:p>
          <a:p>
            <a:pPr marL="285750" indent="-285750">
              <a:spcAft>
                <a:spcPts val="1200"/>
              </a:spcAft>
              <a:buClr>
                <a:schemeClr val="tx1"/>
              </a:buClr>
              <a:buFont typeface="Arial" panose="020B0604020202020204" pitchFamily="34" charset="0"/>
              <a:buChar char="•"/>
            </a:pPr>
            <a:r>
              <a:rPr lang="en-GB" sz="1600" dirty="0">
                <a:solidFill>
                  <a:schemeClr val="tx2"/>
                </a:solidFill>
              </a:rPr>
              <a:t>Transitivity measure imply companies tends to deliver fail/settle instructions in triplets</a:t>
            </a:r>
          </a:p>
          <a:p>
            <a:pPr marL="0" indent="0">
              <a:spcAft>
                <a:spcPts val="1200"/>
              </a:spcAft>
              <a:buClr>
                <a:schemeClr val="tx1"/>
              </a:buClr>
            </a:pPr>
            <a:endParaRPr lang="en-GB" sz="1200" b="1" dirty="0">
              <a:solidFill>
                <a:schemeClr val="tx1"/>
              </a:solidFill>
            </a:endParaRPr>
          </a:p>
          <a:p>
            <a:pPr marL="0" indent="0">
              <a:spcAft>
                <a:spcPts val="1200"/>
              </a:spcAft>
              <a:buClr>
                <a:schemeClr val="tx1"/>
              </a:buClr>
            </a:pPr>
            <a:r>
              <a:rPr lang="en-GB" sz="1200" b="1" dirty="0">
                <a:solidFill>
                  <a:schemeClr val="tx1"/>
                </a:solidFill>
              </a:rPr>
              <a:t>Average Clustering: </a:t>
            </a:r>
            <a:r>
              <a:rPr lang="en-GB" sz="1200" dirty="0">
                <a:solidFill>
                  <a:schemeClr val="tx2"/>
                </a:solidFill>
              </a:rPr>
              <a:t>degree measure of how nodes tend to be </a:t>
            </a:r>
            <a:r>
              <a:rPr lang="en-GB" sz="1200" u="sng" dirty="0">
                <a:solidFill>
                  <a:schemeClr val="tx2"/>
                </a:solidFill>
              </a:rPr>
              <a:t>connected to each other</a:t>
            </a:r>
            <a:endParaRPr lang="en-GB" sz="1100" u="sng" dirty="0">
              <a:solidFill>
                <a:schemeClr val="tx2"/>
              </a:solidFill>
            </a:endParaRPr>
          </a:p>
          <a:p>
            <a:pPr marL="0" indent="0">
              <a:spcAft>
                <a:spcPts val="1200"/>
              </a:spcAft>
              <a:buClr>
                <a:schemeClr val="tx1"/>
              </a:buClr>
            </a:pPr>
            <a:r>
              <a:rPr lang="en-GB" sz="1200" b="1" dirty="0" err="1">
                <a:solidFill>
                  <a:schemeClr val="tx1"/>
                </a:solidFill>
              </a:rPr>
              <a:t>Assortativity</a:t>
            </a:r>
            <a:r>
              <a:rPr lang="en-GB" sz="1200" b="1" dirty="0">
                <a:solidFill>
                  <a:schemeClr val="tx1"/>
                </a:solidFill>
              </a:rPr>
              <a:t>: </a:t>
            </a:r>
            <a:r>
              <a:rPr lang="en-GB" sz="1200" dirty="0">
                <a:solidFill>
                  <a:schemeClr val="tx2"/>
                </a:solidFill>
              </a:rPr>
              <a:t>preference for a network's nodes to attach to </a:t>
            </a:r>
            <a:r>
              <a:rPr lang="en-GB" sz="1200" u="sng" dirty="0">
                <a:solidFill>
                  <a:schemeClr val="tx2"/>
                </a:solidFill>
              </a:rPr>
              <a:t>others that are similar </a:t>
            </a:r>
          </a:p>
          <a:p>
            <a:pPr marL="0" indent="0">
              <a:spcAft>
                <a:spcPts val="1200"/>
              </a:spcAft>
              <a:buClr>
                <a:schemeClr val="tx1"/>
              </a:buClr>
            </a:pPr>
            <a:r>
              <a:rPr lang="en-GB" sz="1200" b="1" dirty="0">
                <a:solidFill>
                  <a:schemeClr val="tx1"/>
                </a:solidFill>
              </a:rPr>
              <a:t>Transitivity: </a:t>
            </a:r>
            <a:r>
              <a:rPr lang="en-GB" sz="1200" dirty="0">
                <a:solidFill>
                  <a:schemeClr val="tx2"/>
                </a:solidFill>
              </a:rPr>
              <a:t>ratio between the observed number of closed triplets and the maximum possible number of closed triplets</a:t>
            </a:r>
          </a:p>
          <a:p>
            <a:pPr marL="0" indent="0">
              <a:spcAft>
                <a:spcPts val="1200"/>
              </a:spcAft>
              <a:buClr>
                <a:schemeClr val="tx1"/>
              </a:buCl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graphicFrame>
        <p:nvGraphicFramePr>
          <p:cNvPr id="6" name="Table 12">
            <a:extLst>
              <a:ext uri="{FF2B5EF4-FFF2-40B4-BE49-F238E27FC236}">
                <a16:creationId xmlns:a16="http://schemas.microsoft.com/office/drawing/2014/main" id="{18B79A79-9A3E-4BA2-BA88-5732EAA84B97}"/>
              </a:ext>
            </a:extLst>
          </p:cNvPr>
          <p:cNvGraphicFramePr>
            <a:graphicFrameLocks noGrp="1"/>
          </p:cNvGraphicFramePr>
          <p:nvPr/>
        </p:nvGraphicFramePr>
        <p:xfrm>
          <a:off x="504088" y="921701"/>
          <a:ext cx="5051850" cy="5175527"/>
        </p:xfrm>
        <a:graphic>
          <a:graphicData uri="http://schemas.openxmlformats.org/drawingml/2006/table">
            <a:tbl>
              <a:tblPr firstRow="1" firstCol="1" bandRow="1">
                <a:tableStyleId>{793D81CF-94F2-401A-BA57-92F5A7B2D0C5}</a:tableStyleId>
              </a:tblPr>
              <a:tblGrid>
                <a:gridCol w="1284053">
                  <a:extLst>
                    <a:ext uri="{9D8B030D-6E8A-4147-A177-3AD203B41FA5}">
                      <a16:colId xmlns:a16="http://schemas.microsoft.com/office/drawing/2014/main" val="3578420301"/>
                    </a:ext>
                  </a:extLst>
                </a:gridCol>
                <a:gridCol w="1384581">
                  <a:extLst>
                    <a:ext uri="{9D8B030D-6E8A-4147-A177-3AD203B41FA5}">
                      <a16:colId xmlns:a16="http://schemas.microsoft.com/office/drawing/2014/main" val="3195593925"/>
                    </a:ext>
                  </a:extLst>
                </a:gridCol>
                <a:gridCol w="1272318">
                  <a:extLst>
                    <a:ext uri="{9D8B030D-6E8A-4147-A177-3AD203B41FA5}">
                      <a16:colId xmlns:a16="http://schemas.microsoft.com/office/drawing/2014/main" val="3456820491"/>
                    </a:ext>
                  </a:extLst>
                </a:gridCol>
                <a:gridCol w="1110898">
                  <a:extLst>
                    <a:ext uri="{9D8B030D-6E8A-4147-A177-3AD203B41FA5}">
                      <a16:colId xmlns:a16="http://schemas.microsoft.com/office/drawing/2014/main" val="4225474865"/>
                    </a:ext>
                  </a:extLst>
                </a:gridCol>
              </a:tblGrid>
              <a:tr h="512203">
                <a:tc>
                  <a:txBody>
                    <a:bodyPr/>
                    <a:lstStyle/>
                    <a:p>
                      <a:pPr algn="ctr"/>
                      <a:r>
                        <a:rPr lang="en-GB" sz="1100" dirty="0"/>
                        <a:t>Graph Type</a:t>
                      </a:r>
                    </a:p>
                  </a:txBody>
                  <a:tcPr marL="86757" marR="86757" marT="43379" marB="43379" anchor="ctr"/>
                </a:tc>
                <a:tc>
                  <a:txBody>
                    <a:bodyPr/>
                    <a:lstStyle/>
                    <a:p>
                      <a:pPr algn="ctr"/>
                      <a:r>
                        <a:rPr lang="en-GB" sz="1100" dirty="0"/>
                        <a:t>Avg. Clustering Coeff.</a:t>
                      </a:r>
                    </a:p>
                  </a:txBody>
                  <a:tcPr marL="86757" marR="86757" marT="43379" marB="43379" anchor="ctr"/>
                </a:tc>
                <a:tc>
                  <a:txBody>
                    <a:bodyPr/>
                    <a:lstStyle/>
                    <a:p>
                      <a:pPr algn="ctr"/>
                      <a:r>
                        <a:rPr lang="en-GB" sz="1100" dirty="0" err="1"/>
                        <a:t>Assortativity</a:t>
                      </a:r>
                      <a:endParaRPr lang="en-GB" sz="1100" dirty="0"/>
                    </a:p>
                  </a:txBody>
                  <a:tcPr marL="86757" marR="86757" marT="43379" marB="43379" anchor="ctr"/>
                </a:tc>
                <a:tc>
                  <a:txBody>
                    <a:bodyPr/>
                    <a:lstStyle/>
                    <a:p>
                      <a:pPr algn="ctr"/>
                      <a:r>
                        <a:rPr lang="en-GB" sz="1100" dirty="0"/>
                        <a:t>Transitivity</a:t>
                      </a:r>
                    </a:p>
                  </a:txBody>
                  <a:tcPr marL="86757" marR="86757" marT="43379" marB="43379" anchor="ctr"/>
                </a:tc>
                <a:extLst>
                  <a:ext uri="{0D108BD9-81ED-4DB2-BD59-A6C34878D82A}">
                    <a16:rowId xmlns:a16="http://schemas.microsoft.com/office/drawing/2014/main" val="3800903815"/>
                  </a:ext>
                </a:extLst>
              </a:tr>
              <a:tr h="423483">
                <a:tc>
                  <a:txBody>
                    <a:bodyPr/>
                    <a:lstStyle/>
                    <a:p>
                      <a:pPr marL="0" algn="ctr" defTabSz="914435" rtl="0" eaLnBrk="1" fontAlgn="ctr" latinLnBrk="0" hangingPunct="1"/>
                      <a:r>
                        <a:rPr lang="it-IT" sz="1050" b="1" kern="1200" dirty="0">
                          <a:solidFill>
                            <a:srgbClr val="C00000"/>
                          </a:solidFill>
                          <a:effectLst/>
                          <a:latin typeface="+mn-lt"/>
                          <a:ea typeface="+mn-ea"/>
                          <a:cs typeface="+mn-cs"/>
                        </a:rPr>
                        <a:t>Government </a:t>
                      </a:r>
                      <a:r>
                        <a:rPr lang="it-IT" sz="1050" b="1" kern="1200" dirty="0" err="1">
                          <a:solidFill>
                            <a:srgbClr val="C00000"/>
                          </a:solidFill>
                          <a:effectLst/>
                          <a:latin typeface="+mn-lt"/>
                          <a:ea typeface="+mn-ea"/>
                          <a:cs typeface="+mn-cs"/>
                        </a:rPr>
                        <a:t>Bonds_S</a:t>
                      </a:r>
                      <a:endParaRPr lang="it-IT" sz="1050" b="1" kern="1200" dirty="0">
                        <a:solidFill>
                          <a:srgbClr val="C00000"/>
                        </a:solidFill>
                        <a:effectLst/>
                        <a:latin typeface="+mn-lt"/>
                        <a:ea typeface="+mn-ea"/>
                        <a:cs typeface="+mn-cs"/>
                      </a:endParaRPr>
                    </a:p>
                  </a:txBody>
                  <a:tcPr anchor="ctr"/>
                </a:tc>
                <a:tc>
                  <a:txBody>
                    <a:bodyPr/>
                    <a:lstStyle/>
                    <a:p>
                      <a:pPr algn="ctr" fontAlgn="ctr"/>
                      <a:r>
                        <a:rPr lang="it-IT" sz="1100" dirty="0">
                          <a:effectLst/>
                        </a:rPr>
                        <a:t>0.70</a:t>
                      </a:r>
                    </a:p>
                  </a:txBody>
                  <a:tcPr anchor="ctr"/>
                </a:tc>
                <a:tc>
                  <a:txBody>
                    <a:bodyPr/>
                    <a:lstStyle/>
                    <a:p>
                      <a:pPr algn="ctr" fontAlgn="ctr"/>
                      <a:r>
                        <a:rPr lang="it-IT" sz="1100" dirty="0">
                          <a:effectLst/>
                        </a:rPr>
                        <a:t>-0.51</a:t>
                      </a:r>
                    </a:p>
                  </a:txBody>
                  <a:tcPr anchor="ctr"/>
                </a:tc>
                <a:tc>
                  <a:txBody>
                    <a:bodyPr/>
                    <a:lstStyle/>
                    <a:p>
                      <a:pPr algn="ctr" fontAlgn="ctr"/>
                      <a:r>
                        <a:rPr lang="it-IT" sz="1100" kern="1200" dirty="0">
                          <a:solidFill>
                            <a:schemeClr val="dk1"/>
                          </a:solidFill>
                          <a:effectLst/>
                          <a:latin typeface="+mn-lt"/>
                          <a:ea typeface="+mn-ea"/>
                          <a:cs typeface="+mn-cs"/>
                        </a:rPr>
                        <a:t>0.53</a:t>
                      </a:r>
                    </a:p>
                  </a:txBody>
                  <a:tcPr anchor="ctr"/>
                </a:tc>
                <a:extLst>
                  <a:ext uri="{0D108BD9-81ED-4DB2-BD59-A6C34878D82A}">
                    <a16:rowId xmlns:a16="http://schemas.microsoft.com/office/drawing/2014/main" val="1792648400"/>
                  </a:ext>
                </a:extLst>
              </a:tr>
              <a:tr h="257114">
                <a:tc>
                  <a:txBody>
                    <a:bodyPr/>
                    <a:lstStyle/>
                    <a:p>
                      <a:pPr marL="0" algn="ctr" defTabSz="914435" rtl="0" eaLnBrk="1" fontAlgn="ctr" latinLnBrk="0" hangingPunct="1"/>
                      <a:r>
                        <a:rPr lang="it-IT" sz="1050" b="1" kern="1200" dirty="0" err="1">
                          <a:solidFill>
                            <a:schemeClr val="bg1">
                              <a:lumMod val="50000"/>
                            </a:schemeClr>
                          </a:solidFill>
                          <a:effectLst/>
                          <a:latin typeface="+mn-lt"/>
                          <a:ea typeface="+mn-ea"/>
                          <a:cs typeface="+mn-cs"/>
                        </a:rPr>
                        <a:t>Other_S</a:t>
                      </a:r>
                      <a:endParaRPr lang="it-IT" sz="1050" b="1" kern="1200" dirty="0">
                        <a:solidFill>
                          <a:schemeClr val="bg1">
                            <a:lumMod val="50000"/>
                          </a:schemeClr>
                        </a:solidFill>
                        <a:effectLst/>
                        <a:latin typeface="+mn-lt"/>
                        <a:ea typeface="+mn-ea"/>
                        <a:cs typeface="+mn-cs"/>
                      </a:endParaRPr>
                    </a:p>
                  </a:txBody>
                  <a:tcPr anchor="ctr"/>
                </a:tc>
                <a:tc>
                  <a:txBody>
                    <a:bodyPr/>
                    <a:lstStyle/>
                    <a:p>
                      <a:pPr algn="ctr" fontAlgn="ctr"/>
                      <a:r>
                        <a:rPr lang="it-IT" sz="1100" dirty="0">
                          <a:effectLst/>
                        </a:rPr>
                        <a:t>0.64</a:t>
                      </a:r>
                    </a:p>
                  </a:txBody>
                  <a:tcPr anchor="ctr"/>
                </a:tc>
                <a:tc>
                  <a:txBody>
                    <a:bodyPr/>
                    <a:lstStyle/>
                    <a:p>
                      <a:pPr algn="ctr" fontAlgn="ctr"/>
                      <a:r>
                        <a:rPr lang="it-IT" sz="1100" dirty="0">
                          <a:effectLst/>
                        </a:rPr>
                        <a:t>-0.41</a:t>
                      </a:r>
                    </a:p>
                  </a:txBody>
                  <a:tcPr anchor="ctr"/>
                </a:tc>
                <a:tc>
                  <a:txBody>
                    <a:bodyPr/>
                    <a:lstStyle/>
                    <a:p>
                      <a:pPr algn="ctr" fontAlgn="ctr"/>
                      <a:r>
                        <a:rPr lang="it-IT" sz="1100" kern="1200" dirty="0">
                          <a:solidFill>
                            <a:schemeClr val="dk1"/>
                          </a:solidFill>
                          <a:effectLst/>
                          <a:latin typeface="+mn-lt"/>
                          <a:ea typeface="+mn-ea"/>
                          <a:cs typeface="+mn-cs"/>
                        </a:rPr>
                        <a:t>0.51</a:t>
                      </a:r>
                    </a:p>
                  </a:txBody>
                  <a:tcPr anchor="ctr"/>
                </a:tc>
                <a:extLst>
                  <a:ext uri="{0D108BD9-81ED-4DB2-BD59-A6C34878D82A}">
                    <a16:rowId xmlns:a16="http://schemas.microsoft.com/office/drawing/2014/main" val="3734205502"/>
                  </a:ext>
                </a:extLst>
              </a:tr>
              <a:tr h="423483">
                <a:tc>
                  <a:txBody>
                    <a:bodyPr/>
                    <a:lstStyle/>
                    <a:p>
                      <a:pPr algn="ctr" fontAlgn="ctr"/>
                      <a:r>
                        <a:rPr lang="it-IT" sz="1050" b="1" dirty="0" err="1">
                          <a:effectLst/>
                        </a:rPr>
                        <a:t>Funds_S</a:t>
                      </a:r>
                      <a:endParaRPr lang="it-IT" sz="1050" b="1" dirty="0">
                        <a:effectLst/>
                      </a:endParaRPr>
                    </a:p>
                  </a:txBody>
                  <a:tcPr anchor="ctr"/>
                </a:tc>
                <a:tc>
                  <a:txBody>
                    <a:bodyPr/>
                    <a:lstStyle/>
                    <a:p>
                      <a:pPr algn="ctr" fontAlgn="ctr"/>
                      <a:r>
                        <a:rPr lang="it-IT" sz="1100" dirty="0">
                          <a:effectLst/>
                        </a:rPr>
                        <a:t>0.61</a:t>
                      </a:r>
                    </a:p>
                  </a:txBody>
                  <a:tcPr anchor="ctr"/>
                </a:tc>
                <a:tc>
                  <a:txBody>
                    <a:bodyPr/>
                    <a:lstStyle/>
                    <a:p>
                      <a:pPr algn="ctr" fontAlgn="ctr"/>
                      <a:r>
                        <a:rPr lang="it-IT" sz="1100" dirty="0">
                          <a:effectLst/>
                        </a:rPr>
                        <a:t>-0.48</a:t>
                      </a:r>
                    </a:p>
                  </a:txBody>
                  <a:tcPr anchor="ctr"/>
                </a:tc>
                <a:tc>
                  <a:txBody>
                    <a:bodyPr/>
                    <a:lstStyle/>
                    <a:p>
                      <a:pPr algn="ctr" fontAlgn="ctr"/>
                      <a:r>
                        <a:rPr lang="it-IT" sz="1100" kern="1200" dirty="0">
                          <a:solidFill>
                            <a:schemeClr val="dk1"/>
                          </a:solidFill>
                          <a:effectLst/>
                          <a:latin typeface="+mn-lt"/>
                          <a:ea typeface="+mn-ea"/>
                          <a:cs typeface="+mn-cs"/>
                        </a:rPr>
                        <a:t>0.45</a:t>
                      </a:r>
                    </a:p>
                  </a:txBody>
                  <a:tcPr anchor="ctr"/>
                </a:tc>
                <a:extLst>
                  <a:ext uri="{0D108BD9-81ED-4DB2-BD59-A6C34878D82A}">
                    <a16:rowId xmlns:a16="http://schemas.microsoft.com/office/drawing/2014/main" val="1686390381"/>
                  </a:ext>
                </a:extLst>
              </a:tr>
              <a:tr h="414676">
                <a:tc>
                  <a:txBody>
                    <a:bodyPr/>
                    <a:lstStyle/>
                    <a:p>
                      <a:pPr algn="ctr" fontAlgn="ctr"/>
                      <a:r>
                        <a:rPr lang="it-IT" sz="1050" b="1" kern="1200" dirty="0">
                          <a:solidFill>
                            <a:srgbClr val="0070C0"/>
                          </a:solidFill>
                          <a:effectLst/>
                          <a:latin typeface="+mn-lt"/>
                          <a:ea typeface="+mn-ea"/>
                          <a:cs typeface="+mn-cs"/>
                        </a:rPr>
                        <a:t>Shares and </a:t>
                      </a:r>
                      <a:r>
                        <a:rPr lang="it-IT" sz="1050" b="1" kern="1200" dirty="0" err="1">
                          <a:solidFill>
                            <a:srgbClr val="0070C0"/>
                          </a:solidFill>
                          <a:effectLst/>
                          <a:latin typeface="+mn-lt"/>
                          <a:ea typeface="+mn-ea"/>
                          <a:cs typeface="+mn-cs"/>
                        </a:rPr>
                        <a:t>similar_S</a:t>
                      </a:r>
                      <a:endParaRPr lang="it-IT" sz="1050" b="1" kern="1200" dirty="0">
                        <a:solidFill>
                          <a:srgbClr val="0070C0"/>
                        </a:solidFill>
                        <a:effectLst/>
                        <a:latin typeface="+mn-lt"/>
                        <a:ea typeface="+mn-ea"/>
                        <a:cs typeface="+mn-cs"/>
                      </a:endParaRPr>
                    </a:p>
                  </a:txBody>
                  <a:tcPr anchor="ctr"/>
                </a:tc>
                <a:tc>
                  <a:txBody>
                    <a:bodyPr/>
                    <a:lstStyle/>
                    <a:p>
                      <a:pPr algn="ctr" fontAlgn="ctr"/>
                      <a:r>
                        <a:rPr lang="it-IT" sz="1100" dirty="0">
                          <a:effectLst/>
                        </a:rPr>
                        <a:t>0.40</a:t>
                      </a:r>
                    </a:p>
                  </a:txBody>
                  <a:tcPr anchor="ctr"/>
                </a:tc>
                <a:tc>
                  <a:txBody>
                    <a:bodyPr/>
                    <a:lstStyle/>
                    <a:p>
                      <a:pPr algn="ctr" fontAlgn="ctr"/>
                      <a:r>
                        <a:rPr lang="it-IT" sz="1100" dirty="0">
                          <a:effectLst/>
                        </a:rPr>
                        <a:t>-0.50</a:t>
                      </a:r>
                    </a:p>
                  </a:txBody>
                  <a:tcPr anchor="ctr"/>
                </a:tc>
                <a:tc>
                  <a:txBody>
                    <a:bodyPr/>
                    <a:lstStyle/>
                    <a:p>
                      <a:pPr algn="ctr" fontAlgn="ctr"/>
                      <a:r>
                        <a:rPr lang="it-IT" sz="1100" kern="1200" dirty="0">
                          <a:solidFill>
                            <a:schemeClr val="dk1"/>
                          </a:solidFill>
                          <a:effectLst/>
                          <a:latin typeface="+mn-lt"/>
                          <a:ea typeface="+mn-ea"/>
                          <a:cs typeface="+mn-cs"/>
                        </a:rPr>
                        <a:t>0.53</a:t>
                      </a:r>
                    </a:p>
                  </a:txBody>
                  <a:tcPr anchor="ctr"/>
                </a:tc>
                <a:extLst>
                  <a:ext uri="{0D108BD9-81ED-4DB2-BD59-A6C34878D82A}">
                    <a16:rowId xmlns:a16="http://schemas.microsoft.com/office/drawing/2014/main" val="3665385576"/>
                  </a:ext>
                </a:extLst>
              </a:tr>
              <a:tr h="257114">
                <a:tc>
                  <a:txBody>
                    <a:bodyPr/>
                    <a:lstStyle/>
                    <a:p>
                      <a:pPr algn="ctr" fontAlgn="ctr"/>
                      <a:r>
                        <a:rPr lang="it-IT" sz="1050" b="1" dirty="0">
                          <a:solidFill>
                            <a:schemeClr val="tx2"/>
                          </a:solidFill>
                          <a:effectLst/>
                        </a:rPr>
                        <a:t>ETF_S</a:t>
                      </a:r>
                    </a:p>
                  </a:txBody>
                  <a:tcPr anchor="ctr"/>
                </a:tc>
                <a:tc>
                  <a:txBody>
                    <a:bodyPr/>
                    <a:lstStyle/>
                    <a:p>
                      <a:pPr algn="ctr" fontAlgn="ctr"/>
                      <a:r>
                        <a:rPr lang="it-IT" sz="1100" dirty="0">
                          <a:effectLst/>
                        </a:rPr>
                        <a:t>0.13</a:t>
                      </a:r>
                    </a:p>
                  </a:txBody>
                  <a:tcPr anchor="ctr"/>
                </a:tc>
                <a:tc>
                  <a:txBody>
                    <a:bodyPr/>
                    <a:lstStyle/>
                    <a:p>
                      <a:pPr algn="ctr" fontAlgn="ctr"/>
                      <a:r>
                        <a:rPr lang="it-IT" sz="1100" dirty="0">
                          <a:effectLst/>
                        </a:rPr>
                        <a:t>-0.57</a:t>
                      </a:r>
                    </a:p>
                  </a:txBody>
                  <a:tcPr anchor="ctr"/>
                </a:tc>
                <a:tc>
                  <a:txBody>
                    <a:bodyPr/>
                    <a:lstStyle/>
                    <a:p>
                      <a:pPr algn="ctr" fontAlgn="ctr"/>
                      <a:r>
                        <a:rPr lang="it-IT" sz="1100" kern="1200" dirty="0">
                          <a:solidFill>
                            <a:schemeClr val="dk1"/>
                          </a:solidFill>
                          <a:effectLst/>
                          <a:latin typeface="+mn-lt"/>
                          <a:ea typeface="+mn-ea"/>
                          <a:cs typeface="+mn-cs"/>
                        </a:rPr>
                        <a:t>0.19</a:t>
                      </a:r>
                    </a:p>
                  </a:txBody>
                  <a:tcPr anchor="ctr"/>
                </a:tc>
                <a:extLst>
                  <a:ext uri="{0D108BD9-81ED-4DB2-BD59-A6C34878D82A}">
                    <a16:rowId xmlns:a16="http://schemas.microsoft.com/office/drawing/2014/main" val="1560515267"/>
                  </a:ext>
                </a:extLst>
              </a:tr>
              <a:tr h="423483">
                <a:tc>
                  <a:txBody>
                    <a:bodyPr/>
                    <a:lstStyle/>
                    <a:p>
                      <a:pPr algn="ctr" fontAlgn="ctr"/>
                      <a:r>
                        <a:rPr lang="en-GB" sz="1050" b="1" dirty="0">
                          <a:solidFill>
                            <a:srgbClr val="7030A0"/>
                          </a:solidFill>
                          <a:effectLst/>
                        </a:rPr>
                        <a:t>Corp. Bonds and </a:t>
                      </a:r>
                      <a:r>
                        <a:rPr lang="en-GB" sz="1050" b="1" dirty="0" err="1">
                          <a:solidFill>
                            <a:srgbClr val="7030A0"/>
                          </a:solidFill>
                          <a:effectLst/>
                        </a:rPr>
                        <a:t>similar_S</a:t>
                      </a:r>
                      <a:endParaRPr lang="en-GB" sz="1050" b="1" dirty="0">
                        <a:solidFill>
                          <a:srgbClr val="7030A0"/>
                        </a:solidFill>
                        <a:effectLst/>
                      </a:endParaRP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0.12</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-0.67</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kern="1200" dirty="0">
                          <a:solidFill>
                            <a:schemeClr val="dk1"/>
                          </a:solidFill>
                          <a:effectLst/>
                          <a:latin typeface="+mn-lt"/>
                          <a:ea typeface="+mn-ea"/>
                          <a:cs typeface="+mn-cs"/>
                        </a:rPr>
                        <a:t>0.12</a:t>
                      </a:r>
                      <a:endParaRPr lang="en-GB" sz="1100" kern="1200" dirty="0">
                        <a:solidFill>
                          <a:schemeClr val="dk1"/>
                        </a:solidFill>
                        <a:effectLst/>
                        <a:latin typeface="+mn-lt"/>
                        <a:ea typeface="+mn-ea"/>
                        <a:cs typeface="+mn-cs"/>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30731"/>
                  </a:ext>
                </a:extLst>
              </a:tr>
              <a:tr h="313398">
                <a:tc>
                  <a:txBody>
                    <a:bodyPr/>
                    <a:lstStyle/>
                    <a:p>
                      <a:pPr algn="ctr" fontAlgn="ctr"/>
                      <a:r>
                        <a:rPr lang="it-IT" sz="1050" b="1" dirty="0" err="1">
                          <a:effectLst/>
                        </a:rPr>
                        <a:t>Funds_N</a:t>
                      </a:r>
                      <a:endParaRPr lang="it-IT" sz="1050" b="1" dirty="0">
                        <a:effectLst/>
                      </a:endParaRP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kern="1200" dirty="0">
                          <a:solidFill>
                            <a:schemeClr val="dk1"/>
                          </a:solidFill>
                          <a:effectLst/>
                          <a:latin typeface="+mn-lt"/>
                          <a:ea typeface="+mn-ea"/>
                          <a:cs typeface="+mn-cs"/>
                        </a:rPr>
                        <a:t>0.75</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kern="1200" dirty="0">
                          <a:solidFill>
                            <a:schemeClr val="dk1"/>
                          </a:solidFill>
                          <a:effectLst/>
                          <a:latin typeface="+mn-lt"/>
                          <a:ea typeface="+mn-ea"/>
                          <a:cs typeface="+mn-cs"/>
                        </a:rPr>
                        <a:t>-0.49</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kern="1200" dirty="0">
                          <a:solidFill>
                            <a:schemeClr val="dk1"/>
                          </a:solidFill>
                          <a:effectLst/>
                          <a:latin typeface="+mn-lt"/>
                          <a:ea typeface="+mn-ea"/>
                          <a:cs typeface="+mn-cs"/>
                        </a:rPr>
                        <a:t>0.36</a:t>
                      </a:r>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83741"/>
                  </a:ext>
                </a:extLst>
              </a:tr>
              <a:tr h="313398">
                <a:tc>
                  <a:txBody>
                    <a:bodyPr/>
                    <a:lstStyle/>
                    <a:p>
                      <a:pPr algn="ctr" fontAlgn="ctr"/>
                      <a:r>
                        <a:rPr lang="it-IT" sz="1050" b="1" dirty="0">
                          <a:solidFill>
                            <a:schemeClr val="tx2"/>
                          </a:solidFill>
                          <a:effectLst/>
                        </a:rPr>
                        <a:t>ETF_N</a:t>
                      </a:r>
                    </a:p>
                  </a:txBody>
                  <a:tcPr anchor="ctr"/>
                </a:tc>
                <a:tc>
                  <a:txBody>
                    <a:bodyPr/>
                    <a:lstStyle/>
                    <a:p>
                      <a:pPr algn="ctr" fontAlgn="ctr"/>
                      <a:r>
                        <a:rPr lang="it-IT" sz="1100" kern="1200" dirty="0">
                          <a:solidFill>
                            <a:schemeClr val="dk1"/>
                          </a:solidFill>
                          <a:effectLst/>
                          <a:latin typeface="+mn-lt"/>
                          <a:ea typeface="+mn-ea"/>
                          <a:cs typeface="+mn-cs"/>
                        </a:rPr>
                        <a:t>0.75</a:t>
                      </a:r>
                    </a:p>
                  </a:txBody>
                  <a:tcPr anchor="ctr"/>
                </a:tc>
                <a:tc>
                  <a:txBody>
                    <a:bodyPr/>
                    <a:lstStyle/>
                    <a:p>
                      <a:pPr algn="ctr" fontAlgn="ctr"/>
                      <a:r>
                        <a:rPr lang="it-IT" sz="1100" kern="1200" dirty="0">
                          <a:solidFill>
                            <a:schemeClr val="dk1"/>
                          </a:solidFill>
                          <a:effectLst/>
                          <a:latin typeface="+mn-lt"/>
                          <a:ea typeface="+mn-ea"/>
                          <a:cs typeface="+mn-cs"/>
                        </a:rPr>
                        <a:t>-0.47</a:t>
                      </a:r>
                    </a:p>
                  </a:txBody>
                  <a:tcPr anchor="ctr"/>
                </a:tc>
                <a:tc>
                  <a:txBody>
                    <a:bodyPr/>
                    <a:lstStyle/>
                    <a:p>
                      <a:pPr algn="ctr" fontAlgn="ctr"/>
                      <a:r>
                        <a:rPr lang="it-IT" sz="1100" kern="1200" dirty="0">
                          <a:solidFill>
                            <a:schemeClr val="dk1"/>
                          </a:solidFill>
                          <a:effectLst/>
                          <a:latin typeface="+mn-lt"/>
                          <a:ea typeface="+mn-ea"/>
                          <a:cs typeface="+mn-cs"/>
                        </a:rPr>
                        <a:t>0.47</a:t>
                      </a:r>
                    </a:p>
                  </a:txBody>
                  <a:tcPr anchor="ctr"/>
                </a:tc>
                <a:extLst>
                  <a:ext uri="{0D108BD9-81ED-4DB2-BD59-A6C34878D82A}">
                    <a16:rowId xmlns:a16="http://schemas.microsoft.com/office/drawing/2014/main" val="2650061650"/>
                  </a:ext>
                </a:extLst>
              </a:tr>
              <a:tr h="423483">
                <a:tc>
                  <a:txBody>
                    <a:bodyPr/>
                    <a:lstStyle/>
                    <a:p>
                      <a:pPr marL="0" algn="ctr" defTabSz="914435" rtl="0" eaLnBrk="1" fontAlgn="ctr" latinLnBrk="0" hangingPunct="1"/>
                      <a:r>
                        <a:rPr lang="it-IT" sz="1050" b="1" kern="1200" dirty="0">
                          <a:solidFill>
                            <a:srgbClr val="C00000"/>
                          </a:solidFill>
                          <a:effectLst/>
                          <a:latin typeface="+mn-lt"/>
                          <a:ea typeface="+mn-ea"/>
                          <a:cs typeface="+mn-cs"/>
                        </a:rPr>
                        <a:t>Government </a:t>
                      </a:r>
                      <a:r>
                        <a:rPr lang="it-IT" sz="1050" b="1" kern="1200" dirty="0" err="1">
                          <a:solidFill>
                            <a:srgbClr val="C00000"/>
                          </a:solidFill>
                          <a:effectLst/>
                          <a:latin typeface="+mn-lt"/>
                          <a:ea typeface="+mn-ea"/>
                          <a:cs typeface="+mn-cs"/>
                        </a:rPr>
                        <a:t>Bonds_N</a:t>
                      </a:r>
                      <a:endParaRPr lang="it-IT" sz="1050" b="1" kern="1200" dirty="0">
                        <a:solidFill>
                          <a:srgbClr val="C00000"/>
                        </a:solidFill>
                        <a:effectLst/>
                        <a:latin typeface="+mn-lt"/>
                        <a:ea typeface="+mn-ea"/>
                        <a:cs typeface="+mn-cs"/>
                      </a:endParaRPr>
                    </a:p>
                  </a:txBody>
                  <a:tcPr anchor="ctr"/>
                </a:tc>
                <a:tc>
                  <a:txBody>
                    <a:bodyPr/>
                    <a:lstStyle/>
                    <a:p>
                      <a:pPr algn="ctr" fontAlgn="ctr"/>
                      <a:r>
                        <a:rPr lang="it-IT" sz="1100" kern="1200" dirty="0">
                          <a:solidFill>
                            <a:schemeClr val="dk1"/>
                          </a:solidFill>
                          <a:effectLst/>
                          <a:latin typeface="+mn-lt"/>
                          <a:ea typeface="+mn-ea"/>
                          <a:cs typeface="+mn-cs"/>
                        </a:rPr>
                        <a:t>0.73</a:t>
                      </a:r>
                    </a:p>
                  </a:txBody>
                  <a:tcPr anchor="ctr"/>
                </a:tc>
                <a:tc>
                  <a:txBody>
                    <a:bodyPr/>
                    <a:lstStyle/>
                    <a:p>
                      <a:pPr algn="ctr" fontAlgn="ctr"/>
                      <a:r>
                        <a:rPr lang="it-IT" sz="1100" kern="1200" dirty="0">
                          <a:solidFill>
                            <a:schemeClr val="dk1"/>
                          </a:solidFill>
                          <a:effectLst/>
                          <a:latin typeface="+mn-lt"/>
                          <a:ea typeface="+mn-ea"/>
                          <a:cs typeface="+mn-cs"/>
                        </a:rPr>
                        <a:t>-0.55</a:t>
                      </a:r>
                    </a:p>
                  </a:txBody>
                  <a:tcPr anchor="ctr"/>
                </a:tc>
                <a:tc>
                  <a:txBody>
                    <a:bodyPr/>
                    <a:lstStyle/>
                    <a:p>
                      <a:pPr algn="ctr" fontAlgn="ctr"/>
                      <a:r>
                        <a:rPr lang="it-IT" sz="1100" kern="1200" dirty="0">
                          <a:solidFill>
                            <a:schemeClr val="dk1"/>
                          </a:solidFill>
                          <a:effectLst/>
                          <a:latin typeface="+mn-lt"/>
                          <a:ea typeface="+mn-ea"/>
                          <a:cs typeface="+mn-cs"/>
                        </a:rPr>
                        <a:t>0.38</a:t>
                      </a:r>
                    </a:p>
                  </a:txBody>
                  <a:tcPr anchor="ctr"/>
                </a:tc>
                <a:extLst>
                  <a:ext uri="{0D108BD9-81ED-4DB2-BD59-A6C34878D82A}">
                    <a16:rowId xmlns:a16="http://schemas.microsoft.com/office/drawing/2014/main" val="1993317821"/>
                  </a:ext>
                </a:extLst>
              </a:tr>
              <a:tr h="493857">
                <a:tc>
                  <a:txBody>
                    <a:bodyPr/>
                    <a:lstStyle/>
                    <a:p>
                      <a:pPr algn="ctr" fontAlgn="ctr"/>
                      <a:r>
                        <a:rPr lang="it-IT" sz="1050" b="1" kern="1200" dirty="0">
                          <a:solidFill>
                            <a:srgbClr val="0070C0"/>
                          </a:solidFill>
                          <a:effectLst/>
                          <a:latin typeface="+mn-lt"/>
                          <a:ea typeface="+mn-ea"/>
                          <a:cs typeface="+mn-cs"/>
                        </a:rPr>
                        <a:t>Shares and </a:t>
                      </a:r>
                      <a:r>
                        <a:rPr lang="it-IT" sz="1050" b="1" kern="1200" dirty="0" err="1">
                          <a:solidFill>
                            <a:srgbClr val="0070C0"/>
                          </a:solidFill>
                          <a:effectLst/>
                          <a:latin typeface="+mn-lt"/>
                          <a:ea typeface="+mn-ea"/>
                          <a:cs typeface="+mn-cs"/>
                        </a:rPr>
                        <a:t>similar_N</a:t>
                      </a:r>
                      <a:endParaRPr lang="it-IT" sz="1050" b="1" kern="1200" dirty="0">
                        <a:solidFill>
                          <a:srgbClr val="0070C0"/>
                        </a:solidFill>
                        <a:effectLst/>
                        <a:latin typeface="+mn-lt"/>
                        <a:ea typeface="+mn-ea"/>
                        <a:cs typeface="+mn-cs"/>
                      </a:endParaRPr>
                    </a:p>
                  </a:txBody>
                  <a:tcPr anchor="ctr"/>
                </a:tc>
                <a:tc>
                  <a:txBody>
                    <a:bodyPr/>
                    <a:lstStyle/>
                    <a:p>
                      <a:pPr algn="ctr" fontAlgn="ctr"/>
                      <a:r>
                        <a:rPr lang="it-IT" sz="1100" kern="1200" dirty="0">
                          <a:solidFill>
                            <a:schemeClr val="dk1"/>
                          </a:solidFill>
                          <a:effectLst/>
                          <a:latin typeface="+mn-lt"/>
                          <a:ea typeface="+mn-ea"/>
                          <a:cs typeface="+mn-cs"/>
                        </a:rPr>
                        <a:t>0.73</a:t>
                      </a:r>
                    </a:p>
                  </a:txBody>
                  <a:tcPr anchor="ctr"/>
                </a:tc>
                <a:tc>
                  <a:txBody>
                    <a:bodyPr/>
                    <a:lstStyle/>
                    <a:p>
                      <a:pPr algn="ctr" fontAlgn="ctr"/>
                      <a:r>
                        <a:rPr lang="it-IT" sz="1100" kern="1200" dirty="0">
                          <a:solidFill>
                            <a:schemeClr val="dk1"/>
                          </a:solidFill>
                          <a:effectLst/>
                          <a:latin typeface="+mn-lt"/>
                          <a:ea typeface="+mn-ea"/>
                          <a:cs typeface="+mn-cs"/>
                        </a:rPr>
                        <a:t>-0.47</a:t>
                      </a:r>
                    </a:p>
                  </a:txBody>
                  <a:tcPr anchor="ctr"/>
                </a:tc>
                <a:tc>
                  <a:txBody>
                    <a:bodyPr/>
                    <a:lstStyle/>
                    <a:p>
                      <a:pPr algn="ctr" fontAlgn="ctr"/>
                      <a:r>
                        <a:rPr lang="it-IT" sz="1100" kern="1200" dirty="0">
                          <a:solidFill>
                            <a:schemeClr val="dk1"/>
                          </a:solidFill>
                          <a:effectLst/>
                          <a:latin typeface="+mn-lt"/>
                          <a:ea typeface="+mn-ea"/>
                          <a:cs typeface="+mn-cs"/>
                        </a:rPr>
                        <a:t>0.45</a:t>
                      </a:r>
                    </a:p>
                  </a:txBody>
                  <a:tcPr anchor="ctr"/>
                </a:tc>
                <a:extLst>
                  <a:ext uri="{0D108BD9-81ED-4DB2-BD59-A6C34878D82A}">
                    <a16:rowId xmlns:a16="http://schemas.microsoft.com/office/drawing/2014/main" val="927168554"/>
                  </a:ext>
                </a:extLst>
              </a:tr>
              <a:tr h="602505">
                <a:tc>
                  <a:txBody>
                    <a:bodyPr/>
                    <a:lstStyle/>
                    <a:p>
                      <a:pPr algn="ctr" fontAlgn="ctr"/>
                      <a:r>
                        <a:rPr lang="en-GB" sz="1050" b="1" dirty="0">
                          <a:solidFill>
                            <a:srgbClr val="7030A0"/>
                          </a:solidFill>
                          <a:effectLst/>
                        </a:rPr>
                        <a:t>Corp. Bonds and </a:t>
                      </a:r>
                      <a:r>
                        <a:rPr lang="en-GB" sz="1050" b="1" dirty="0" err="1">
                          <a:solidFill>
                            <a:srgbClr val="7030A0"/>
                          </a:solidFill>
                          <a:effectLst/>
                        </a:rPr>
                        <a:t>similar_N</a:t>
                      </a:r>
                      <a:endParaRPr lang="en-GB" sz="1050" b="1" dirty="0">
                        <a:solidFill>
                          <a:srgbClr val="7030A0"/>
                        </a:solidFill>
                        <a:effectLst/>
                      </a:endParaRPr>
                    </a:p>
                  </a:txBody>
                  <a:tcPr anchor="ctr"/>
                </a:tc>
                <a:tc>
                  <a:txBody>
                    <a:bodyPr/>
                    <a:lstStyle/>
                    <a:p>
                      <a:pPr algn="ctr" fontAlgn="ctr"/>
                      <a:r>
                        <a:rPr lang="it-IT" sz="1100" kern="1200" dirty="0">
                          <a:solidFill>
                            <a:schemeClr val="dk1"/>
                          </a:solidFill>
                          <a:effectLst/>
                          <a:latin typeface="+mn-lt"/>
                          <a:ea typeface="+mn-ea"/>
                          <a:cs typeface="+mn-cs"/>
                        </a:rPr>
                        <a:t>0.68</a:t>
                      </a:r>
                    </a:p>
                  </a:txBody>
                  <a:tcPr anchor="ctr"/>
                </a:tc>
                <a:tc>
                  <a:txBody>
                    <a:bodyPr/>
                    <a:lstStyle/>
                    <a:p>
                      <a:pPr algn="ctr" fontAlgn="ctr"/>
                      <a:r>
                        <a:rPr lang="it-IT" sz="1100" kern="1200" dirty="0">
                          <a:solidFill>
                            <a:schemeClr val="dk1"/>
                          </a:solidFill>
                          <a:effectLst/>
                          <a:latin typeface="+mn-lt"/>
                          <a:ea typeface="+mn-ea"/>
                          <a:cs typeface="+mn-cs"/>
                        </a:rPr>
                        <a:t>-0.41</a:t>
                      </a:r>
                    </a:p>
                  </a:txBody>
                  <a:tcPr anchor="ctr"/>
                </a:tc>
                <a:tc>
                  <a:txBody>
                    <a:bodyPr/>
                    <a:lstStyle/>
                    <a:p>
                      <a:pPr algn="ctr" fontAlgn="ctr"/>
                      <a:r>
                        <a:rPr lang="it-IT" sz="1100" kern="1200" dirty="0">
                          <a:solidFill>
                            <a:schemeClr val="dk1"/>
                          </a:solidFill>
                          <a:effectLst/>
                          <a:latin typeface="+mn-lt"/>
                          <a:ea typeface="+mn-ea"/>
                          <a:cs typeface="+mn-cs"/>
                        </a:rPr>
                        <a:t>0.37</a:t>
                      </a:r>
                      <a:endParaRPr lang="en-GB" sz="11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259535795"/>
                  </a:ext>
                </a:extLst>
              </a:tr>
              <a:tr h="313398">
                <a:tc>
                  <a:txBody>
                    <a:bodyPr/>
                    <a:lstStyle/>
                    <a:p>
                      <a:pPr marL="0" algn="ctr" defTabSz="914435" rtl="0" eaLnBrk="1" fontAlgn="ctr" latinLnBrk="0" hangingPunct="1"/>
                      <a:r>
                        <a:rPr lang="it-IT" sz="1050" b="1" kern="1200" dirty="0" err="1">
                          <a:solidFill>
                            <a:schemeClr val="bg1">
                              <a:lumMod val="50000"/>
                            </a:schemeClr>
                          </a:solidFill>
                          <a:effectLst/>
                          <a:latin typeface="+mn-lt"/>
                          <a:ea typeface="+mn-ea"/>
                          <a:cs typeface="+mn-cs"/>
                        </a:rPr>
                        <a:t>Other_N</a:t>
                      </a:r>
                      <a:endParaRPr lang="it-IT" sz="1050" b="1" kern="1200" dirty="0">
                        <a:solidFill>
                          <a:schemeClr val="bg1">
                            <a:lumMod val="50000"/>
                          </a:schemeClr>
                        </a:solidFill>
                        <a:effectLst/>
                        <a:latin typeface="+mn-lt"/>
                        <a:ea typeface="+mn-ea"/>
                        <a:cs typeface="+mn-cs"/>
                      </a:endParaRPr>
                    </a:p>
                  </a:txBody>
                  <a:tcPr anchor="ctr"/>
                </a:tc>
                <a:tc>
                  <a:txBody>
                    <a:bodyPr/>
                    <a:lstStyle/>
                    <a:p>
                      <a:pPr algn="ctr" fontAlgn="ctr"/>
                      <a:r>
                        <a:rPr lang="it-IT" sz="1100" kern="1200" dirty="0">
                          <a:solidFill>
                            <a:schemeClr val="dk1"/>
                          </a:solidFill>
                          <a:effectLst/>
                          <a:latin typeface="+mn-lt"/>
                          <a:ea typeface="+mn-ea"/>
                          <a:cs typeface="+mn-cs"/>
                        </a:rPr>
                        <a:t>0.43</a:t>
                      </a:r>
                    </a:p>
                  </a:txBody>
                  <a:tcPr anchor="ctr"/>
                </a:tc>
                <a:tc>
                  <a:txBody>
                    <a:bodyPr/>
                    <a:lstStyle/>
                    <a:p>
                      <a:pPr algn="ctr" fontAlgn="ctr"/>
                      <a:r>
                        <a:rPr lang="it-IT" sz="1100" kern="1200" dirty="0">
                          <a:solidFill>
                            <a:schemeClr val="dk1"/>
                          </a:solidFill>
                          <a:effectLst/>
                          <a:latin typeface="+mn-lt"/>
                          <a:ea typeface="+mn-ea"/>
                          <a:cs typeface="+mn-cs"/>
                        </a:rPr>
                        <a:t>-0.23</a:t>
                      </a:r>
                    </a:p>
                  </a:txBody>
                  <a:tcPr anchor="ctr"/>
                </a:tc>
                <a:tc>
                  <a:txBody>
                    <a:bodyPr/>
                    <a:lstStyle/>
                    <a:p>
                      <a:pPr algn="ctr" fontAlgn="ctr"/>
                      <a:r>
                        <a:rPr lang="it-IT" sz="1100" kern="1200" dirty="0">
                          <a:solidFill>
                            <a:schemeClr val="dk1"/>
                          </a:solidFill>
                          <a:effectLst/>
                          <a:latin typeface="+mn-lt"/>
                          <a:ea typeface="+mn-ea"/>
                          <a:cs typeface="+mn-cs"/>
                        </a:rPr>
                        <a:t>0.37</a:t>
                      </a:r>
                    </a:p>
                  </a:txBody>
                  <a:tcPr anchor="ctr"/>
                </a:tc>
                <a:extLst>
                  <a:ext uri="{0D108BD9-81ED-4DB2-BD59-A6C34878D82A}">
                    <a16:rowId xmlns:a16="http://schemas.microsoft.com/office/drawing/2014/main" val="242999294"/>
                  </a:ext>
                </a:extLst>
              </a:tr>
            </a:tbl>
          </a:graphicData>
        </a:graphic>
      </p:graphicFrame>
    </p:spTree>
    <p:extLst>
      <p:ext uri="{BB962C8B-B14F-4D97-AF65-F5344CB8AC3E}">
        <p14:creationId xmlns:p14="http://schemas.microsoft.com/office/powerpoint/2010/main" val="2401463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Communities on </a:t>
            </a:r>
            <a:r>
              <a:rPr lang="it-IT" dirty="0" err="1"/>
              <a:t>Failed</a:t>
            </a:r>
            <a:r>
              <a:rPr lang="it-IT" dirty="0"/>
              <a:t> ETF</a:t>
            </a:r>
            <a:endParaRPr lang="en-GB" dirty="0"/>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5951984" y="878008"/>
            <a:ext cx="5364596" cy="2391274"/>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Clr>
                <a:schemeClr val="tx1"/>
              </a:buClr>
            </a:pPr>
            <a:r>
              <a:rPr lang="en-GB" sz="1400" b="1" dirty="0">
                <a:solidFill>
                  <a:schemeClr val="tx1"/>
                </a:solidFill>
              </a:rPr>
              <a:t>Performance</a:t>
            </a:r>
            <a:r>
              <a:rPr lang="en-GB" sz="1400" dirty="0">
                <a:solidFill>
                  <a:schemeClr val="tx2"/>
                </a:solidFill>
              </a:rPr>
              <a:t>:  number of intra-community edges plus inter-community non-edges divided by the total number of potential edges.</a:t>
            </a:r>
          </a:p>
          <a:p>
            <a:pPr marL="0" indent="0">
              <a:spcAft>
                <a:spcPts val="1200"/>
              </a:spcAft>
              <a:buClr>
                <a:schemeClr val="tx1"/>
              </a:buClr>
            </a:pPr>
            <a:r>
              <a:rPr lang="en-GB" sz="1400" b="1" dirty="0">
                <a:solidFill>
                  <a:schemeClr val="tx1"/>
                </a:solidFill>
              </a:rPr>
              <a:t>Coverage: </a:t>
            </a:r>
            <a:r>
              <a:rPr lang="en-GB" sz="1400" dirty="0">
                <a:solidFill>
                  <a:schemeClr val="tx2"/>
                </a:solidFill>
              </a:rPr>
              <a:t>ratio of the number of intra-community edges to the total number of edges in the graph.</a:t>
            </a:r>
          </a:p>
          <a:p>
            <a:pPr marL="0" indent="0">
              <a:spcAft>
                <a:spcPts val="1200"/>
              </a:spcAft>
              <a:buClr>
                <a:schemeClr val="tx1"/>
              </a:buClr>
            </a:pPr>
            <a:r>
              <a:rPr lang="en-GB" sz="1400" b="1" dirty="0">
                <a:solidFill>
                  <a:schemeClr val="tx1"/>
                </a:solidFill>
              </a:rPr>
              <a:t>Modularity</a:t>
            </a:r>
            <a:r>
              <a:rPr lang="en-GB" sz="1400" dirty="0">
                <a:solidFill>
                  <a:schemeClr val="tx2"/>
                </a:solidFill>
              </a:rPr>
              <a:t>: measures the strength of division of a network into modules</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graphicFrame>
        <p:nvGraphicFramePr>
          <p:cNvPr id="6" name="Table 12">
            <a:extLst>
              <a:ext uri="{FF2B5EF4-FFF2-40B4-BE49-F238E27FC236}">
                <a16:creationId xmlns:a16="http://schemas.microsoft.com/office/drawing/2014/main" id="{18B79A79-9A3E-4BA2-BA88-5732EAA84B97}"/>
              </a:ext>
            </a:extLst>
          </p:cNvPr>
          <p:cNvGraphicFramePr>
            <a:graphicFrameLocks noGrp="1"/>
          </p:cNvGraphicFramePr>
          <p:nvPr/>
        </p:nvGraphicFramePr>
        <p:xfrm>
          <a:off x="453277" y="1052736"/>
          <a:ext cx="5030655" cy="3007886"/>
        </p:xfrm>
        <a:graphic>
          <a:graphicData uri="http://schemas.openxmlformats.org/drawingml/2006/table">
            <a:tbl>
              <a:tblPr firstRow="1" firstCol="1" bandRow="1">
                <a:tableStyleId>{793D81CF-94F2-401A-BA57-92F5A7B2D0C5}</a:tableStyleId>
              </a:tblPr>
              <a:tblGrid>
                <a:gridCol w="1443048">
                  <a:extLst>
                    <a:ext uri="{9D8B030D-6E8A-4147-A177-3AD203B41FA5}">
                      <a16:colId xmlns:a16="http://schemas.microsoft.com/office/drawing/2014/main" val="3578420301"/>
                    </a:ext>
                  </a:extLst>
                </a:gridCol>
                <a:gridCol w="1378772">
                  <a:extLst>
                    <a:ext uri="{9D8B030D-6E8A-4147-A177-3AD203B41FA5}">
                      <a16:colId xmlns:a16="http://schemas.microsoft.com/office/drawing/2014/main" val="3195593925"/>
                    </a:ext>
                  </a:extLst>
                </a:gridCol>
                <a:gridCol w="1006131">
                  <a:extLst>
                    <a:ext uri="{9D8B030D-6E8A-4147-A177-3AD203B41FA5}">
                      <a16:colId xmlns:a16="http://schemas.microsoft.com/office/drawing/2014/main" val="3456820491"/>
                    </a:ext>
                  </a:extLst>
                </a:gridCol>
                <a:gridCol w="1202704">
                  <a:extLst>
                    <a:ext uri="{9D8B030D-6E8A-4147-A177-3AD203B41FA5}">
                      <a16:colId xmlns:a16="http://schemas.microsoft.com/office/drawing/2014/main" val="4225474865"/>
                    </a:ext>
                  </a:extLst>
                </a:gridCol>
              </a:tblGrid>
              <a:tr h="612495">
                <a:tc>
                  <a:txBody>
                    <a:bodyPr/>
                    <a:lstStyle/>
                    <a:p>
                      <a:pPr algn="ctr" fontAlgn="ctr"/>
                      <a:r>
                        <a:rPr lang="it-IT" sz="1200" b="1" dirty="0" err="1">
                          <a:effectLst/>
                        </a:rPr>
                        <a:t>Type</a:t>
                      </a:r>
                      <a:endParaRPr lang="it-IT" sz="1200" b="1" dirty="0">
                        <a:effectLst/>
                      </a:endParaRPr>
                    </a:p>
                  </a:txBody>
                  <a:tcPr anchor="ctr"/>
                </a:tc>
                <a:tc>
                  <a:txBody>
                    <a:bodyPr/>
                    <a:lstStyle/>
                    <a:p>
                      <a:pPr algn="ctr" fontAlgn="ctr"/>
                      <a:r>
                        <a:rPr lang="it-IT" sz="1200" b="1" dirty="0">
                          <a:effectLst/>
                        </a:rPr>
                        <a:t>Performance</a:t>
                      </a:r>
                    </a:p>
                  </a:txBody>
                  <a:tcPr anchor="ctr"/>
                </a:tc>
                <a:tc>
                  <a:txBody>
                    <a:bodyPr/>
                    <a:lstStyle/>
                    <a:p>
                      <a:pPr algn="ctr" fontAlgn="ctr"/>
                      <a:r>
                        <a:rPr lang="it-IT" sz="1200" b="1" dirty="0">
                          <a:effectLst/>
                        </a:rPr>
                        <a:t>Coverage</a:t>
                      </a:r>
                    </a:p>
                  </a:txBody>
                  <a:tcPr anchor="ctr"/>
                </a:tc>
                <a:tc>
                  <a:txBody>
                    <a:bodyPr/>
                    <a:lstStyle/>
                    <a:p>
                      <a:pPr algn="ctr" fontAlgn="ctr"/>
                      <a:r>
                        <a:rPr lang="it-IT" sz="1200" b="1" dirty="0" err="1">
                          <a:effectLst/>
                        </a:rPr>
                        <a:t>Modularity</a:t>
                      </a:r>
                      <a:endParaRPr lang="it-IT" sz="1200" b="1" dirty="0">
                        <a:effectLst/>
                      </a:endParaRPr>
                    </a:p>
                  </a:txBody>
                  <a:tcPr anchor="ctr"/>
                </a:tc>
                <a:extLst>
                  <a:ext uri="{0D108BD9-81ED-4DB2-BD59-A6C34878D82A}">
                    <a16:rowId xmlns:a16="http://schemas.microsoft.com/office/drawing/2014/main" val="3800903815"/>
                  </a:ext>
                </a:extLst>
              </a:tr>
              <a:tr h="398487">
                <a:tc>
                  <a:txBody>
                    <a:bodyPr/>
                    <a:lstStyle/>
                    <a:p>
                      <a:pPr algn="ctr" fontAlgn="ctr"/>
                      <a:r>
                        <a:rPr lang="it-IT" sz="1200" b="1" dirty="0" err="1">
                          <a:solidFill>
                            <a:srgbClr val="002060"/>
                          </a:solidFill>
                          <a:effectLst/>
                        </a:rPr>
                        <a:t>Walktrap</a:t>
                      </a:r>
                      <a:endParaRPr lang="it-IT" sz="1200" b="1" dirty="0">
                        <a:solidFill>
                          <a:srgbClr val="002060"/>
                        </a:solidFill>
                        <a:effectLst/>
                      </a:endParaRPr>
                    </a:p>
                  </a:txBody>
                  <a:tcPr anchor="ctr"/>
                </a:tc>
                <a:tc>
                  <a:txBody>
                    <a:bodyPr/>
                    <a:lstStyle/>
                    <a:p>
                      <a:pPr algn="ctr" fontAlgn="ctr"/>
                      <a:r>
                        <a:rPr lang="it-IT" sz="1200" b="1" dirty="0">
                          <a:solidFill>
                            <a:srgbClr val="002060"/>
                          </a:solidFill>
                          <a:effectLst/>
                        </a:rPr>
                        <a:t>0.58</a:t>
                      </a:r>
                    </a:p>
                  </a:txBody>
                  <a:tcPr anchor="ctr"/>
                </a:tc>
                <a:tc>
                  <a:txBody>
                    <a:bodyPr/>
                    <a:lstStyle/>
                    <a:p>
                      <a:pPr algn="ctr" fontAlgn="ctr"/>
                      <a:r>
                        <a:rPr lang="it-IT" sz="1200" b="1" kern="1200" dirty="0">
                          <a:solidFill>
                            <a:srgbClr val="002060"/>
                          </a:solidFill>
                          <a:effectLst/>
                          <a:latin typeface="+mn-lt"/>
                          <a:ea typeface="+mn-ea"/>
                          <a:cs typeface="+mn-cs"/>
                        </a:rPr>
                        <a:t>0.74</a:t>
                      </a:r>
                    </a:p>
                  </a:txBody>
                  <a:tcPr anchor="ctr"/>
                </a:tc>
                <a:tc>
                  <a:txBody>
                    <a:bodyPr/>
                    <a:lstStyle/>
                    <a:p>
                      <a:pPr algn="ctr" fontAlgn="ctr"/>
                      <a:r>
                        <a:rPr lang="it-IT" sz="1200" b="1" kern="1200" dirty="0">
                          <a:solidFill>
                            <a:srgbClr val="002060"/>
                          </a:solidFill>
                          <a:effectLst/>
                          <a:latin typeface="+mn-lt"/>
                          <a:ea typeface="+mn-ea"/>
                          <a:cs typeface="+mn-cs"/>
                        </a:rPr>
                        <a:t>0.03</a:t>
                      </a:r>
                    </a:p>
                  </a:txBody>
                  <a:tcPr anchor="ctr"/>
                </a:tc>
                <a:extLst>
                  <a:ext uri="{0D108BD9-81ED-4DB2-BD59-A6C34878D82A}">
                    <a16:rowId xmlns:a16="http://schemas.microsoft.com/office/drawing/2014/main" val="1792648400"/>
                  </a:ext>
                </a:extLst>
              </a:tr>
              <a:tr h="270057">
                <a:tc>
                  <a:txBody>
                    <a:bodyPr/>
                    <a:lstStyle/>
                    <a:p>
                      <a:pPr algn="ctr" fontAlgn="ctr"/>
                      <a:r>
                        <a:rPr lang="it-IT" sz="1200" dirty="0" err="1">
                          <a:effectLst/>
                        </a:rPr>
                        <a:t>Louvain</a:t>
                      </a:r>
                      <a:endParaRPr lang="it-IT" sz="1200" dirty="0">
                        <a:effectLst/>
                      </a:endParaRPr>
                    </a:p>
                  </a:txBody>
                  <a:tcPr anchor="ctr"/>
                </a:tc>
                <a:tc>
                  <a:txBody>
                    <a:bodyPr/>
                    <a:lstStyle/>
                    <a:p>
                      <a:pPr algn="ctr" fontAlgn="ctr"/>
                      <a:r>
                        <a:rPr lang="it-IT" sz="1200" dirty="0">
                          <a:effectLst/>
                        </a:rPr>
                        <a:t>0.52</a:t>
                      </a:r>
                    </a:p>
                  </a:txBody>
                  <a:tcPr anchor="ctr"/>
                </a:tc>
                <a:tc>
                  <a:txBody>
                    <a:bodyPr/>
                    <a:lstStyle/>
                    <a:p>
                      <a:pPr algn="ctr" fontAlgn="ctr"/>
                      <a:r>
                        <a:rPr lang="it-IT" sz="1200" dirty="0">
                          <a:effectLst/>
                        </a:rPr>
                        <a:t>0.97</a:t>
                      </a:r>
                    </a:p>
                  </a:txBody>
                  <a:tcPr anchor="ctr"/>
                </a:tc>
                <a:tc>
                  <a:txBody>
                    <a:bodyPr/>
                    <a:lstStyle/>
                    <a:p>
                      <a:pPr algn="ctr" fontAlgn="ctr"/>
                      <a:r>
                        <a:rPr lang="it-IT" sz="1200" dirty="0">
                          <a:effectLst/>
                        </a:rPr>
                        <a:t>-0.0002</a:t>
                      </a:r>
                    </a:p>
                  </a:txBody>
                  <a:tcPr anchor="ctr"/>
                </a:tc>
                <a:extLst>
                  <a:ext uri="{0D108BD9-81ED-4DB2-BD59-A6C34878D82A}">
                    <a16:rowId xmlns:a16="http://schemas.microsoft.com/office/drawing/2014/main" val="3734205502"/>
                  </a:ext>
                </a:extLst>
              </a:tr>
              <a:tr h="409697">
                <a:tc>
                  <a:txBody>
                    <a:bodyPr/>
                    <a:lstStyle/>
                    <a:p>
                      <a:pPr algn="ctr" fontAlgn="ctr"/>
                      <a:r>
                        <a:rPr lang="it-IT" sz="1200" dirty="0" err="1">
                          <a:effectLst/>
                        </a:rPr>
                        <a:t>Leading</a:t>
                      </a:r>
                      <a:r>
                        <a:rPr lang="it-IT" sz="1200" dirty="0">
                          <a:effectLst/>
                        </a:rPr>
                        <a:t> </a:t>
                      </a:r>
                      <a:r>
                        <a:rPr lang="it-IT" sz="1200" dirty="0" err="1">
                          <a:effectLst/>
                        </a:rPr>
                        <a:t>Eigenvector</a:t>
                      </a:r>
                      <a:endParaRPr lang="it-IT" sz="1200" dirty="0">
                        <a:effectLst/>
                      </a:endParaRPr>
                    </a:p>
                  </a:txBody>
                  <a:tcPr anchor="ctr"/>
                </a:tc>
                <a:tc>
                  <a:txBody>
                    <a:bodyPr/>
                    <a:lstStyle/>
                    <a:p>
                      <a:pPr algn="ctr" fontAlgn="ctr"/>
                      <a:r>
                        <a:rPr lang="it-IT" sz="1200" dirty="0">
                          <a:effectLst/>
                        </a:rPr>
                        <a:t>0.51</a:t>
                      </a:r>
                    </a:p>
                  </a:txBody>
                  <a:tcPr anchor="ctr"/>
                </a:tc>
                <a:tc>
                  <a:txBody>
                    <a:bodyPr/>
                    <a:lstStyle/>
                    <a:p>
                      <a:pPr algn="ctr" fontAlgn="ctr"/>
                      <a:r>
                        <a:rPr lang="it-IT" sz="1200" dirty="0">
                          <a:effectLst/>
                        </a:rPr>
                        <a:t>0.61</a:t>
                      </a:r>
                    </a:p>
                  </a:txBody>
                  <a:tcPr anchor="ctr"/>
                </a:tc>
                <a:tc>
                  <a:txBody>
                    <a:bodyPr/>
                    <a:lstStyle/>
                    <a:p>
                      <a:pPr algn="ctr" fontAlgn="ctr"/>
                      <a:r>
                        <a:rPr lang="it-IT" sz="1200" dirty="0">
                          <a:effectLst/>
                        </a:rPr>
                        <a:t>0.10</a:t>
                      </a:r>
                    </a:p>
                  </a:txBody>
                  <a:tcPr anchor="ctr"/>
                </a:tc>
                <a:extLst>
                  <a:ext uri="{0D108BD9-81ED-4DB2-BD59-A6C34878D82A}">
                    <a16:rowId xmlns:a16="http://schemas.microsoft.com/office/drawing/2014/main" val="1686390381"/>
                  </a:ext>
                </a:extLst>
              </a:tr>
              <a:tr h="409697">
                <a:tc>
                  <a:txBody>
                    <a:bodyPr/>
                    <a:lstStyle/>
                    <a:p>
                      <a:pPr algn="ctr" fontAlgn="ctr"/>
                      <a:r>
                        <a:rPr lang="it-IT" sz="1200" dirty="0">
                          <a:effectLst/>
                        </a:rPr>
                        <a:t>Components</a:t>
                      </a:r>
                    </a:p>
                  </a:txBody>
                  <a:tcPr anchor="ctr"/>
                </a:tc>
                <a:tc>
                  <a:txBody>
                    <a:bodyPr/>
                    <a:lstStyle/>
                    <a:p>
                      <a:pPr algn="ctr" fontAlgn="ctr"/>
                      <a:r>
                        <a:rPr lang="it-IT" sz="1200" dirty="0">
                          <a:effectLst/>
                        </a:rPr>
                        <a:t>0.40</a:t>
                      </a:r>
                    </a:p>
                  </a:txBody>
                  <a:tcPr anchor="ctr"/>
                </a:tc>
                <a:tc>
                  <a:txBody>
                    <a:bodyPr/>
                    <a:lstStyle/>
                    <a:p>
                      <a:pPr algn="ctr" fontAlgn="ctr"/>
                      <a:r>
                        <a:rPr lang="it-IT" sz="1200" dirty="0">
                          <a:effectLst/>
                        </a:rPr>
                        <a:t>0.99</a:t>
                      </a:r>
                    </a:p>
                  </a:txBody>
                  <a:tcPr anchor="ctr"/>
                </a:tc>
                <a:tc>
                  <a:txBody>
                    <a:bodyPr/>
                    <a:lstStyle/>
                    <a:p>
                      <a:pPr algn="ctr" fontAlgn="ctr"/>
                      <a:r>
                        <a:rPr lang="it-IT" sz="1200" dirty="0">
                          <a:effectLst/>
                        </a:rPr>
                        <a:t>-</a:t>
                      </a:r>
                      <a:r>
                        <a:rPr lang="it-IT" sz="1200" b="0" i="0" kern="1200" dirty="0">
                          <a:solidFill>
                            <a:schemeClr val="dk1"/>
                          </a:solidFill>
                          <a:effectLst/>
                          <a:latin typeface="+mn-lt"/>
                          <a:ea typeface="+mn-ea"/>
                          <a:cs typeface="+mn-cs"/>
                        </a:rPr>
                        <a:t>0.000014</a:t>
                      </a:r>
                      <a:endParaRPr lang="it-IT" sz="1200" dirty="0">
                        <a:effectLst/>
                      </a:endParaRPr>
                    </a:p>
                  </a:txBody>
                  <a:tcPr anchor="ctr"/>
                </a:tc>
                <a:extLst>
                  <a:ext uri="{0D108BD9-81ED-4DB2-BD59-A6C34878D82A}">
                    <a16:rowId xmlns:a16="http://schemas.microsoft.com/office/drawing/2014/main" val="3665385576"/>
                  </a:ext>
                </a:extLst>
              </a:tr>
              <a:tr h="270057">
                <a:tc>
                  <a:txBody>
                    <a:bodyPr/>
                    <a:lstStyle/>
                    <a:p>
                      <a:pPr algn="ctr" fontAlgn="ctr"/>
                      <a:r>
                        <a:rPr lang="it-IT" sz="1200" dirty="0">
                          <a:effectLst/>
                        </a:rPr>
                        <a:t>Label </a:t>
                      </a:r>
                      <a:r>
                        <a:rPr lang="it-IT" sz="1200" dirty="0" err="1">
                          <a:effectLst/>
                        </a:rPr>
                        <a:t>Propagation</a:t>
                      </a:r>
                      <a:endParaRPr lang="it-IT" sz="1200" dirty="0">
                        <a:effectLst/>
                      </a:endParaRPr>
                    </a:p>
                  </a:txBody>
                  <a:tcPr anchor="ctr"/>
                </a:tc>
                <a:tc>
                  <a:txBody>
                    <a:bodyPr/>
                    <a:lstStyle/>
                    <a:p>
                      <a:pPr algn="ctr" fontAlgn="ctr"/>
                      <a:r>
                        <a:rPr lang="it-IT" sz="1200" dirty="0">
                          <a:effectLst/>
                        </a:rPr>
                        <a:t>0.29</a:t>
                      </a:r>
                    </a:p>
                  </a:txBody>
                  <a:tcPr anchor="ctr"/>
                </a:tc>
                <a:tc>
                  <a:txBody>
                    <a:bodyPr/>
                    <a:lstStyle/>
                    <a:p>
                      <a:pPr algn="ctr" fontAlgn="ctr"/>
                      <a:r>
                        <a:rPr lang="it-IT" sz="1200" dirty="0">
                          <a:effectLst/>
                        </a:rPr>
                        <a:t>0.99</a:t>
                      </a:r>
                    </a:p>
                  </a:txBody>
                  <a:tcPr anchor="ctr"/>
                </a:tc>
                <a:tc>
                  <a:txBody>
                    <a:bodyPr/>
                    <a:lstStyle/>
                    <a:p>
                      <a:pPr algn="ctr" fontAlgn="ctr"/>
                      <a:r>
                        <a:rPr lang="it-IT" sz="1200" dirty="0">
                          <a:effectLst/>
                        </a:rPr>
                        <a:t>0.00</a:t>
                      </a:r>
                    </a:p>
                  </a:txBody>
                  <a:tcPr anchor="ctr"/>
                </a:tc>
                <a:extLst>
                  <a:ext uri="{0D108BD9-81ED-4DB2-BD59-A6C34878D82A}">
                    <a16:rowId xmlns:a16="http://schemas.microsoft.com/office/drawing/2014/main" val="1560515267"/>
                  </a:ext>
                </a:extLst>
              </a:tr>
              <a:tr h="398487">
                <a:tc>
                  <a:txBody>
                    <a:bodyPr/>
                    <a:lstStyle/>
                    <a:p>
                      <a:pPr algn="ctr" fontAlgn="ctr"/>
                      <a:r>
                        <a:rPr lang="it-IT" sz="1200" dirty="0" err="1">
                          <a:effectLst/>
                        </a:rPr>
                        <a:t>Infomap</a:t>
                      </a:r>
                      <a:endParaRPr lang="it-IT" sz="1200" dirty="0">
                        <a:effectLst/>
                      </a:endParaRP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200" dirty="0">
                          <a:effectLst/>
                        </a:rPr>
                        <a:t>0.23</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200" dirty="0">
                          <a:effectLst/>
                        </a:rPr>
                        <a:t>1.00</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200" dirty="0">
                          <a:effectLst/>
                        </a:rPr>
                        <a:t>0.00</a:t>
                      </a: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30731"/>
                  </a:ext>
                </a:extLst>
              </a:tr>
            </a:tbl>
          </a:graphicData>
        </a:graphic>
      </p:graphicFrame>
      <p:sp>
        <p:nvSpPr>
          <p:cNvPr id="5" name="Rectangle 4">
            <a:extLst>
              <a:ext uri="{FF2B5EF4-FFF2-40B4-BE49-F238E27FC236}">
                <a16:creationId xmlns:a16="http://schemas.microsoft.com/office/drawing/2014/main" id="{C9AEE1EF-3E77-4146-ABA1-F4713C4CBFD5}"/>
              </a:ext>
            </a:extLst>
          </p:cNvPr>
          <p:cNvSpPr/>
          <p:nvPr/>
        </p:nvSpPr>
        <p:spPr>
          <a:xfrm>
            <a:off x="1991544" y="4149080"/>
            <a:ext cx="9217024" cy="3508653"/>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err="1">
                <a:solidFill>
                  <a:schemeClr val="tx2"/>
                </a:solidFill>
              </a:rPr>
              <a:t>Walktrap</a:t>
            </a:r>
            <a:r>
              <a:rPr lang="en-US" b="1" dirty="0">
                <a:solidFill>
                  <a:schemeClr val="tx2"/>
                </a:solidFill>
              </a:rPr>
              <a:t> </a:t>
            </a:r>
            <a:r>
              <a:rPr lang="en-US" dirty="0">
                <a:solidFill>
                  <a:schemeClr val="tx2"/>
                </a:solidFill>
              </a:rPr>
              <a:t>and</a:t>
            </a:r>
            <a:r>
              <a:rPr lang="en-US" b="1" dirty="0">
                <a:solidFill>
                  <a:schemeClr val="tx2"/>
                </a:solidFill>
              </a:rPr>
              <a:t> Louvain</a:t>
            </a:r>
            <a:r>
              <a:rPr lang="en-US" dirty="0">
                <a:solidFill>
                  <a:schemeClr val="tx2"/>
                </a:solidFill>
              </a:rPr>
              <a:t> algorithms appears to be the best in detecting community (for ETF):</a:t>
            </a:r>
          </a:p>
          <a:p>
            <a:pPr marL="742950" lvl="1" indent="-285750">
              <a:spcAft>
                <a:spcPts val="0"/>
              </a:spcAft>
              <a:buClr>
                <a:schemeClr val="tx1"/>
              </a:buClr>
              <a:buSzPct val="70000"/>
              <a:buFont typeface="Wingdings" panose="05000000000000000000" pitchFamily="2" charset="2"/>
              <a:buChar char="§"/>
            </a:pPr>
            <a:r>
              <a:rPr lang="en-US" dirty="0">
                <a:solidFill>
                  <a:schemeClr val="tx2"/>
                </a:solidFill>
              </a:rPr>
              <a:t>Performance and coverage rate are higher than 0.5 </a:t>
            </a:r>
          </a:p>
          <a:p>
            <a:pPr marL="742950" lvl="1" indent="-285750">
              <a:spcAft>
                <a:spcPts val="0"/>
              </a:spcAft>
              <a:buClr>
                <a:schemeClr val="tx1"/>
              </a:buClr>
              <a:buSzPct val="70000"/>
              <a:buFont typeface="Wingdings" panose="05000000000000000000" pitchFamily="2" charset="2"/>
              <a:buChar char="§"/>
            </a:pPr>
            <a:r>
              <a:rPr lang="en-US" dirty="0">
                <a:solidFill>
                  <a:schemeClr val="tx2"/>
                </a:solidFill>
              </a:rPr>
              <a:t>They detect more than 10 clusters</a:t>
            </a:r>
          </a:p>
          <a:p>
            <a:pPr marL="742950" lvl="1"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b="1" dirty="0">
                <a:solidFill>
                  <a:schemeClr val="tx2"/>
                </a:solidFill>
              </a:rPr>
              <a:t>Leading </a:t>
            </a:r>
            <a:r>
              <a:rPr lang="en-US" b="1" dirty="0" err="1">
                <a:solidFill>
                  <a:schemeClr val="tx2"/>
                </a:solidFill>
              </a:rPr>
              <a:t>Eivengvector</a:t>
            </a:r>
            <a:r>
              <a:rPr lang="en-US" b="1" dirty="0">
                <a:solidFill>
                  <a:schemeClr val="tx2"/>
                </a:solidFill>
              </a:rPr>
              <a:t> </a:t>
            </a:r>
            <a:r>
              <a:rPr lang="en-US" dirty="0">
                <a:solidFill>
                  <a:schemeClr val="tx2"/>
                </a:solidFill>
              </a:rPr>
              <a:t>detects two high populated clusters (performance and Coverage &gt;0.5)</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b="1" dirty="0">
                <a:solidFill>
                  <a:schemeClr val="tx2"/>
                </a:solidFill>
              </a:rPr>
              <a:t>Label Propagation </a:t>
            </a:r>
            <a:r>
              <a:rPr lang="en-US" dirty="0">
                <a:solidFill>
                  <a:schemeClr val="tx2"/>
                </a:solidFill>
              </a:rPr>
              <a:t>and </a:t>
            </a:r>
            <a:r>
              <a:rPr lang="en-US" b="1" dirty="0" err="1">
                <a:solidFill>
                  <a:schemeClr val="tx2"/>
                </a:solidFill>
              </a:rPr>
              <a:t>Infomap</a:t>
            </a:r>
            <a:r>
              <a:rPr lang="en-US" dirty="0">
                <a:solidFill>
                  <a:schemeClr val="tx2"/>
                </a:solidFill>
              </a:rPr>
              <a:t> performed poorly in detecting communities:</a:t>
            </a:r>
          </a:p>
          <a:p>
            <a:pPr marL="742950" lvl="1" indent="-285750">
              <a:spcAft>
                <a:spcPts val="1200"/>
              </a:spcAft>
              <a:buClr>
                <a:schemeClr val="tx1"/>
              </a:buClr>
              <a:buSzPct val="70000"/>
              <a:buFont typeface="Wingdings" panose="05000000000000000000" pitchFamily="2" charset="2"/>
              <a:buChar char="§"/>
            </a:pPr>
            <a:r>
              <a:rPr lang="en-US" dirty="0" err="1">
                <a:solidFill>
                  <a:schemeClr val="tx2"/>
                </a:solidFill>
              </a:rPr>
              <a:t>Infomap</a:t>
            </a:r>
            <a:r>
              <a:rPr lang="en-US" dirty="0">
                <a:solidFill>
                  <a:schemeClr val="tx2"/>
                </a:solidFill>
              </a:rPr>
              <a:t> detected only one cluster and Label Propagation three clusters</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24578" name="Picture 2" descr="Community Detection in Social Networks | SpringerLink">
            <a:extLst>
              <a:ext uri="{FF2B5EF4-FFF2-40B4-BE49-F238E27FC236}">
                <a16:creationId xmlns:a16="http://schemas.microsoft.com/office/drawing/2014/main" id="{33B2A2E3-D192-4C73-909A-35FC4098E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404" y="2674321"/>
            <a:ext cx="1690688" cy="136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2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Most</a:t>
            </a:r>
            <a:r>
              <a:rPr lang="it-IT" dirty="0"/>
              <a:t> common Central </a:t>
            </a:r>
            <a:r>
              <a:rPr lang="it-IT" dirty="0" err="1"/>
              <a:t>Nodes</a:t>
            </a:r>
            <a:r>
              <a:rPr lang="it-IT" dirty="0"/>
              <a:t> - cumulative</a:t>
            </a:r>
            <a:endParaRPr lang="en-GB" dirty="0"/>
          </a:p>
        </p:txBody>
      </p:sp>
      <p:sp>
        <p:nvSpPr>
          <p:cNvPr id="5" name="Rectangle 4">
            <a:extLst>
              <a:ext uri="{FF2B5EF4-FFF2-40B4-BE49-F238E27FC236}">
                <a16:creationId xmlns:a16="http://schemas.microsoft.com/office/drawing/2014/main" id="{3EF8B243-20CC-42C1-8B37-5E68C247ED0C}"/>
              </a:ext>
            </a:extLst>
          </p:cNvPr>
          <p:cNvSpPr/>
          <p:nvPr/>
        </p:nvSpPr>
        <p:spPr>
          <a:xfrm>
            <a:off x="314332" y="1484784"/>
            <a:ext cx="4837155" cy="44627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South Construction, Net Venture, Research System Design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400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Contract Bel, CC&amp;G, West Net Innovation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200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4" name="Immagine 3">
            <a:extLst>
              <a:ext uri="{FF2B5EF4-FFF2-40B4-BE49-F238E27FC236}">
                <a16:creationId xmlns:a16="http://schemas.microsoft.com/office/drawing/2014/main" id="{ADA1DA0E-B38E-EF41-AC2C-9320ADBD0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782" y="1016732"/>
            <a:ext cx="5423746" cy="5764250"/>
          </a:xfrm>
          <a:prstGeom prst="rect">
            <a:avLst/>
          </a:prstGeom>
        </p:spPr>
      </p:pic>
    </p:spTree>
    <p:extLst>
      <p:ext uri="{BB962C8B-B14F-4D97-AF65-F5344CB8AC3E}">
        <p14:creationId xmlns:p14="http://schemas.microsoft.com/office/powerpoint/2010/main" val="6637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ETF Failed instructions – Scale free example</a:t>
            </a:r>
          </a:p>
        </p:txBody>
      </p:sp>
      <p:pic>
        <p:nvPicPr>
          <p:cNvPr id="6" name="Picture 4">
            <a:extLst>
              <a:ext uri="{FF2B5EF4-FFF2-40B4-BE49-F238E27FC236}">
                <a16:creationId xmlns:a16="http://schemas.microsoft.com/office/drawing/2014/main" id="{E00A2CBD-BE7D-4E4B-A1FE-DC6161CBF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37632" y="1654843"/>
            <a:ext cx="5346299" cy="3231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BF62D9-399A-4C49-A694-7A825903EC70}"/>
              </a:ext>
            </a:extLst>
          </p:cNvPr>
          <p:cNvSpPr/>
          <p:nvPr/>
        </p:nvSpPr>
        <p:spPr>
          <a:xfrm>
            <a:off x="5841906" y="1759651"/>
            <a:ext cx="5875654" cy="4031873"/>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US" sz="1600" dirty="0">
                <a:solidFill>
                  <a:srgbClr val="0070C0"/>
                </a:solidFill>
              </a:rPr>
              <a:t>Blue Line </a:t>
            </a:r>
            <a:r>
              <a:rPr lang="en-US" sz="1600" dirty="0">
                <a:solidFill>
                  <a:schemeClr val="tx2"/>
                </a:solidFill>
              </a:rPr>
              <a:t>is the log </a:t>
            </a:r>
            <a:r>
              <a:rPr lang="en-US" sz="1600" dirty="0" err="1">
                <a:solidFill>
                  <a:schemeClr val="tx2"/>
                </a:solidFill>
              </a:rPr>
              <a:t>log</a:t>
            </a:r>
            <a:r>
              <a:rPr lang="en-US" sz="1600" dirty="0">
                <a:solidFill>
                  <a:schemeClr val="tx2"/>
                </a:solidFill>
              </a:rPr>
              <a:t> ECDF of ETF Network</a:t>
            </a:r>
          </a:p>
          <a:p>
            <a:pPr marL="285750" indent="-285750">
              <a:spcAft>
                <a:spcPts val="1200"/>
              </a:spcAft>
              <a:buClr>
                <a:schemeClr val="tx1"/>
              </a:buClr>
              <a:buFont typeface="Arial" panose="020B0604020202020204" pitchFamily="34" charset="0"/>
              <a:buChar char="•"/>
            </a:pPr>
            <a:r>
              <a:rPr lang="en-US" sz="1600" dirty="0">
                <a:solidFill>
                  <a:srgbClr val="FFC000"/>
                </a:solidFill>
              </a:rPr>
              <a:t>Orange line </a:t>
            </a:r>
            <a:r>
              <a:rPr lang="en-US" sz="1600" dirty="0">
                <a:solidFill>
                  <a:schemeClr val="tx2"/>
                </a:solidFill>
              </a:rPr>
              <a:t>is the log </a:t>
            </a:r>
            <a:r>
              <a:rPr lang="en-US" sz="1600" dirty="0" err="1">
                <a:solidFill>
                  <a:schemeClr val="tx2"/>
                </a:solidFill>
              </a:rPr>
              <a:t>log</a:t>
            </a:r>
            <a:r>
              <a:rPr lang="en-US" sz="1600" dirty="0">
                <a:solidFill>
                  <a:schemeClr val="tx2"/>
                </a:solidFill>
              </a:rPr>
              <a:t> ECDF of a Random Network</a:t>
            </a:r>
          </a:p>
          <a:p>
            <a:pPr marL="285750" indent="-285750">
              <a:spcAft>
                <a:spcPts val="1200"/>
              </a:spcAft>
              <a:buClr>
                <a:schemeClr val="tx1"/>
              </a:buClr>
              <a:buFont typeface="Arial" panose="020B0604020202020204" pitchFamily="34" charset="0"/>
              <a:buChar char="•"/>
            </a:pPr>
            <a:r>
              <a:rPr lang="en-US" sz="1600" dirty="0">
                <a:solidFill>
                  <a:srgbClr val="FF0000"/>
                </a:solidFill>
              </a:rPr>
              <a:t>Red Line </a:t>
            </a:r>
            <a:r>
              <a:rPr lang="en-US" sz="1600" dirty="0">
                <a:solidFill>
                  <a:schemeClr val="tx2"/>
                </a:solidFill>
              </a:rPr>
              <a:t>is the log </a:t>
            </a:r>
            <a:r>
              <a:rPr lang="en-US" sz="1600" dirty="0" err="1">
                <a:solidFill>
                  <a:schemeClr val="tx2"/>
                </a:solidFill>
              </a:rPr>
              <a:t>log</a:t>
            </a:r>
            <a:r>
              <a:rPr lang="en-US" sz="1600" dirty="0">
                <a:solidFill>
                  <a:schemeClr val="tx2"/>
                </a:solidFill>
              </a:rPr>
              <a:t> ECDF plot of a generated Scale-Free network with the same number of nodes of ETF Network</a:t>
            </a:r>
          </a:p>
          <a:p>
            <a:pPr>
              <a:spcAft>
                <a:spcPts val="1200"/>
              </a:spcAft>
              <a:buClr>
                <a:schemeClr val="tx1"/>
              </a:buClr>
            </a:pPr>
            <a:endParaRPr lang="en-US" sz="1600" dirty="0">
              <a:solidFill>
                <a:schemeClr val="tx2"/>
              </a:solidFill>
            </a:endParaRPr>
          </a:p>
          <a:p>
            <a:pPr>
              <a:spcAft>
                <a:spcPts val="1200"/>
              </a:spcAft>
              <a:buClr>
                <a:schemeClr val="tx1"/>
              </a:buClr>
            </a:pPr>
            <a:r>
              <a:rPr lang="en-US" sz="1600" b="1" dirty="0">
                <a:latin typeface="Verdana" panose="020B0604030504040204" pitchFamily="34" charset="0"/>
                <a:ea typeface="Verdana" panose="020B0604030504040204" pitchFamily="34" charset="0"/>
                <a:cs typeface="Calibri" pitchFamily="34" charset="0"/>
              </a:rPr>
              <a:t>ECDF</a:t>
            </a:r>
            <a:r>
              <a:rPr lang="en-US" sz="1600" dirty="0">
                <a:solidFill>
                  <a:schemeClr val="tx2"/>
                </a:solidFill>
              </a:rPr>
              <a:t>: Distribution of how much % of nodes with a certain degree</a:t>
            </a:r>
          </a:p>
          <a:p>
            <a:pPr>
              <a:spcAft>
                <a:spcPts val="1200"/>
              </a:spcAft>
              <a:buClr>
                <a:schemeClr val="tx1"/>
              </a:buClr>
            </a:pPr>
            <a:r>
              <a:rPr lang="en-US" sz="1600" dirty="0">
                <a:solidFill>
                  <a:schemeClr val="tx2"/>
                </a:solidFill>
              </a:rPr>
              <a:t>In this example: As the degree increase, the % of nodes with degree higher than 100 is decay slowly to 0</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11" name="Rectangle 10">
            <a:extLst>
              <a:ext uri="{FF2B5EF4-FFF2-40B4-BE49-F238E27FC236}">
                <a16:creationId xmlns:a16="http://schemas.microsoft.com/office/drawing/2014/main" id="{E0410476-C730-4B7C-BF15-E532CBDCEDAA}"/>
              </a:ext>
            </a:extLst>
          </p:cNvPr>
          <p:cNvSpPr/>
          <p:nvPr/>
        </p:nvSpPr>
        <p:spPr>
          <a:xfrm>
            <a:off x="849547" y="1264571"/>
            <a:ext cx="4975489" cy="400110"/>
          </a:xfrm>
          <a:prstGeom prst="rect">
            <a:avLst/>
          </a:prstGeom>
        </p:spPr>
        <p:txBody>
          <a:bodyPr wrap="square">
            <a:spAutoFit/>
          </a:bodyPr>
          <a:lstStyle/>
          <a:p>
            <a:pPr>
              <a:spcAft>
                <a:spcPts val="1200"/>
              </a:spcAft>
              <a:buClr>
                <a:schemeClr val="tx1"/>
              </a:buClr>
            </a:pPr>
            <a:r>
              <a:rPr lang="en-US" sz="2000" b="1" dirty="0">
                <a:solidFill>
                  <a:schemeClr val="tx2"/>
                </a:solidFill>
              </a:rPr>
              <a:t>Empirical Cumulative Distribution Function</a:t>
            </a:r>
          </a:p>
        </p:txBody>
      </p:sp>
      <p:sp>
        <p:nvSpPr>
          <p:cNvPr id="10" name="Rectangle 9">
            <a:extLst>
              <a:ext uri="{FF2B5EF4-FFF2-40B4-BE49-F238E27FC236}">
                <a16:creationId xmlns:a16="http://schemas.microsoft.com/office/drawing/2014/main" id="{70DC9D16-F4ED-43F0-9CEF-799BBD27C660}"/>
              </a:ext>
            </a:extLst>
          </p:cNvPr>
          <p:cNvSpPr/>
          <p:nvPr/>
        </p:nvSpPr>
        <p:spPr>
          <a:xfrm>
            <a:off x="1055440" y="4977414"/>
            <a:ext cx="8570085" cy="1600438"/>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US" dirty="0">
                <a:solidFill>
                  <a:schemeClr val="tx2"/>
                </a:solidFill>
              </a:rPr>
              <a:t>Considering the ECDF plot, ETF graph could be approximate to a </a:t>
            </a:r>
            <a:r>
              <a:rPr lang="en-US" b="1" dirty="0">
                <a:solidFill>
                  <a:schemeClr val="tx2"/>
                </a:solidFill>
              </a:rPr>
              <a:t>Scale-free Network:</a:t>
            </a:r>
          </a:p>
          <a:p>
            <a:pPr marL="742950" lvl="1" indent="-285750">
              <a:spcAft>
                <a:spcPts val="1200"/>
              </a:spcAft>
              <a:buClr>
                <a:schemeClr val="tx1"/>
              </a:buClr>
              <a:buFont typeface="Arial" panose="020B0604020202020204" pitchFamily="34" charset="0"/>
              <a:buChar char="•"/>
            </a:pPr>
            <a:r>
              <a:rPr lang="en-US" sz="1600" dirty="0">
                <a:solidFill>
                  <a:schemeClr val="tx2"/>
                </a:solidFill>
              </a:rPr>
              <a:t>ETF and SF has a similar shape distribution (ECDF representation helps on identifying it)</a:t>
            </a:r>
          </a:p>
          <a:p>
            <a:pPr marL="742950" lvl="1" indent="-285750">
              <a:spcAft>
                <a:spcPts val="1200"/>
              </a:spcAft>
              <a:buClr>
                <a:schemeClr val="tx1"/>
              </a:buClr>
              <a:buFont typeface="Arial" panose="020B0604020202020204" pitchFamily="34" charset="0"/>
              <a:buChar char="•"/>
            </a:pPr>
            <a:r>
              <a:rPr lang="en-US" sz="1600" dirty="0">
                <a:solidFill>
                  <a:schemeClr val="tx2"/>
                </a:solidFill>
              </a:rPr>
              <a:t>ETF point distribution are more concentrated in the “center” as in SF Network</a:t>
            </a:r>
          </a:p>
          <a:p>
            <a:pPr marL="742950" lvl="1" indent="-285750">
              <a:spcAft>
                <a:spcPts val="1200"/>
              </a:spcAft>
              <a:buClr>
                <a:schemeClr val="tx1"/>
              </a:buClr>
              <a:buFont typeface="Arial" panose="020B0604020202020204" pitchFamily="34" charset="0"/>
              <a:buChar char="•"/>
            </a:pPr>
            <a:endParaRPr lang="en-US" b="1" dirty="0">
              <a:solidFill>
                <a:schemeClr val="tx2"/>
              </a:solidFill>
            </a:endParaRPr>
          </a:p>
        </p:txBody>
      </p:sp>
      <p:sp>
        <p:nvSpPr>
          <p:cNvPr id="2" name="TextBox 1">
            <a:extLst>
              <a:ext uri="{FF2B5EF4-FFF2-40B4-BE49-F238E27FC236}">
                <a16:creationId xmlns:a16="http://schemas.microsoft.com/office/drawing/2014/main" id="{EC64EA55-C150-463D-832E-1D053570488F}"/>
              </a:ext>
            </a:extLst>
          </p:cNvPr>
          <p:cNvSpPr txBox="1"/>
          <p:nvPr/>
        </p:nvSpPr>
        <p:spPr>
          <a:xfrm rot="16200000">
            <a:off x="-260970" y="2925250"/>
            <a:ext cx="1466033" cy="169277"/>
          </a:xfrm>
          <a:prstGeom prst="rect">
            <a:avLst/>
          </a:prstGeom>
          <a:solidFill>
            <a:schemeClr val="bg1"/>
          </a:solidFill>
        </p:spPr>
        <p:txBody>
          <a:bodyPr wrap="square" lIns="0" tIns="0" rIns="0" bIns="0" rtlCol="0">
            <a:spAutoFit/>
          </a:bodyPr>
          <a:lstStyle/>
          <a:p>
            <a:pPr algn="l">
              <a:spcAft>
                <a:spcPts val="1000"/>
              </a:spcAft>
              <a:buClr>
                <a:srgbClr val="79D100"/>
              </a:buClr>
            </a:pPr>
            <a:r>
              <a:rPr lang="en-GB" sz="1100" b="1" dirty="0">
                <a:solidFill>
                  <a:schemeClr val="tx2"/>
                </a:solidFill>
                <a:latin typeface="+mn-lt"/>
                <a:cs typeface="Calibri" pitchFamily="34" charset="0"/>
              </a:rPr>
              <a:t>% of nodes</a:t>
            </a:r>
          </a:p>
        </p:txBody>
      </p:sp>
    </p:spTree>
    <p:extLst>
      <p:ext uri="{BB962C8B-B14F-4D97-AF65-F5344CB8AC3E}">
        <p14:creationId xmlns:p14="http://schemas.microsoft.com/office/powerpoint/2010/main" val="35912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259F-D681-4CBE-A228-D634CDD5A036}"/>
              </a:ext>
            </a:extLst>
          </p:cNvPr>
          <p:cNvSpPr>
            <a:spLocks noGrp="1"/>
          </p:cNvSpPr>
          <p:nvPr>
            <p:ph type="title"/>
          </p:nvPr>
        </p:nvSpPr>
        <p:spPr/>
        <p:txBody>
          <a:bodyPr/>
          <a:lstStyle/>
          <a:p>
            <a:r>
              <a:rPr lang="en-GB" dirty="0"/>
              <a:t>Conclusions and next steps</a:t>
            </a:r>
          </a:p>
        </p:txBody>
      </p:sp>
    </p:spTree>
    <p:extLst>
      <p:ext uri="{BB962C8B-B14F-4D97-AF65-F5344CB8AC3E}">
        <p14:creationId xmlns:p14="http://schemas.microsoft.com/office/powerpoint/2010/main" val="1006464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Conclusions</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551384" y="841948"/>
            <a:ext cx="11269252" cy="5898605"/>
          </a:xfrm>
        </p:spPr>
        <p:txBody>
          <a:bodyPr/>
          <a:lstStyle/>
          <a:p>
            <a:pPr marL="342900" indent="-342900" algn="just">
              <a:spcAft>
                <a:spcPts val="1200"/>
              </a:spcAft>
              <a:buClr>
                <a:schemeClr val="tx1"/>
              </a:buClr>
              <a:buFont typeface="Arial" panose="020B0604020202020204" pitchFamily="34" charset="0"/>
              <a:buChar char="•"/>
            </a:pPr>
            <a:r>
              <a:rPr lang="en-US" sz="1600" b="1" dirty="0">
                <a:solidFill>
                  <a:schemeClr val="tx1"/>
                </a:solidFill>
              </a:rPr>
              <a:t>Degree Analysis</a:t>
            </a:r>
            <a:r>
              <a:rPr lang="en-US" sz="1600" dirty="0">
                <a:solidFill>
                  <a:schemeClr val="tx2"/>
                </a:solidFill>
              </a:rPr>
              <a:t>:</a:t>
            </a:r>
          </a:p>
          <a:p>
            <a:pPr marL="554046" lvl="3" indent="-285750">
              <a:spcAft>
                <a:spcPts val="1200"/>
              </a:spcAft>
              <a:buFont typeface="Arial" panose="020B0604020202020204" pitchFamily="34" charset="0"/>
              <a:buChar char="•"/>
            </a:pPr>
            <a:r>
              <a:rPr lang="en-GB" sz="1600" dirty="0">
                <a:solidFill>
                  <a:schemeClr val="tx2"/>
                </a:solidFill>
              </a:rPr>
              <a:t>Companies exchange a </a:t>
            </a:r>
            <a:r>
              <a:rPr lang="en-GB" sz="1600" b="1" dirty="0">
                <a:solidFill>
                  <a:schemeClr val="tx2"/>
                </a:solidFill>
              </a:rPr>
              <a:t>great number </a:t>
            </a:r>
            <a:r>
              <a:rPr lang="en-GB" sz="1600" dirty="0">
                <a:solidFill>
                  <a:schemeClr val="tx2"/>
                </a:solidFill>
              </a:rPr>
              <a:t>of instructions with each other (except Settled Instructions in ETF and Corp. Bonds)</a:t>
            </a:r>
          </a:p>
          <a:p>
            <a:pPr marL="554046" lvl="3" indent="-285750">
              <a:spcAft>
                <a:spcPts val="1200"/>
              </a:spcAft>
              <a:buFont typeface="Arial" panose="020B0604020202020204" pitchFamily="34" charset="0"/>
              <a:buChar char="•"/>
            </a:pPr>
            <a:r>
              <a:rPr lang="en-GB" sz="1600" dirty="0">
                <a:solidFill>
                  <a:schemeClr val="tx2"/>
                </a:solidFill>
              </a:rPr>
              <a:t>Instructions fail/settle more between companies that </a:t>
            </a:r>
            <a:r>
              <a:rPr lang="en-GB" sz="1600" b="1" dirty="0">
                <a:solidFill>
                  <a:schemeClr val="tx2"/>
                </a:solidFill>
              </a:rPr>
              <a:t>are not similar</a:t>
            </a:r>
          </a:p>
          <a:p>
            <a:pPr marL="554046" lvl="3" indent="-285750">
              <a:spcAft>
                <a:spcPts val="1200"/>
              </a:spcAft>
              <a:buFont typeface="Arial" panose="020B0604020202020204" pitchFamily="34" charset="0"/>
              <a:buChar char="•"/>
            </a:pPr>
            <a:r>
              <a:rPr lang="en-GB" sz="1600" b="1" dirty="0">
                <a:solidFill>
                  <a:schemeClr val="tx2"/>
                </a:solidFill>
              </a:rPr>
              <a:t>HUBS</a:t>
            </a:r>
            <a:r>
              <a:rPr lang="en-GB" sz="1600" dirty="0">
                <a:solidFill>
                  <a:schemeClr val="tx2"/>
                </a:solidFill>
              </a:rPr>
              <a:t> can help understanding what are the Companies that tend to receive or deliver more failing/settled instructions</a:t>
            </a:r>
            <a:endParaRPr lang="en-GB" sz="1399" dirty="0">
              <a:solidFill>
                <a:schemeClr val="tx2"/>
              </a:solidFill>
            </a:endParaRPr>
          </a:p>
          <a:p>
            <a:pPr marL="171446" lvl="1" indent="-285750">
              <a:lnSpc>
                <a:spcPct val="150000"/>
              </a:lnSpc>
              <a:spcAft>
                <a:spcPts val="1200"/>
              </a:spcAft>
              <a:buFont typeface="Arial" panose="020B0604020202020204" pitchFamily="34" charset="0"/>
              <a:buChar char="•"/>
            </a:pPr>
            <a:r>
              <a:rPr lang="en-GB" sz="1600" b="1" dirty="0">
                <a:solidFill>
                  <a:schemeClr val="tx1"/>
                </a:solidFill>
              </a:rPr>
              <a:t>Community Detection</a:t>
            </a:r>
            <a:r>
              <a:rPr lang="en-GB" sz="1600" dirty="0">
                <a:solidFill>
                  <a:schemeClr val="tx2"/>
                </a:solidFill>
              </a:rPr>
              <a:t>:</a:t>
            </a:r>
          </a:p>
          <a:p>
            <a:pPr marL="554046" lvl="3" indent="-285750">
              <a:spcAft>
                <a:spcPts val="1200"/>
              </a:spcAft>
              <a:buFont typeface="Arial" panose="020B0604020202020204" pitchFamily="34" charset="0"/>
              <a:buChar char="•"/>
            </a:pPr>
            <a:r>
              <a:rPr lang="en-US" sz="1600" b="1" dirty="0" err="1">
                <a:solidFill>
                  <a:schemeClr val="tx2"/>
                </a:solidFill>
              </a:rPr>
              <a:t>Walktrap</a:t>
            </a:r>
            <a:r>
              <a:rPr lang="en-US" sz="1600" b="1" dirty="0">
                <a:solidFill>
                  <a:schemeClr val="tx2"/>
                </a:solidFill>
              </a:rPr>
              <a:t> </a:t>
            </a:r>
            <a:r>
              <a:rPr lang="en-US" sz="1600" dirty="0">
                <a:solidFill>
                  <a:schemeClr val="tx2"/>
                </a:solidFill>
              </a:rPr>
              <a:t>and</a:t>
            </a:r>
            <a:r>
              <a:rPr lang="en-US" sz="1600" b="1" dirty="0">
                <a:solidFill>
                  <a:schemeClr val="tx2"/>
                </a:solidFill>
              </a:rPr>
              <a:t> Louvain</a:t>
            </a:r>
            <a:r>
              <a:rPr lang="en-US" sz="1600" dirty="0">
                <a:solidFill>
                  <a:schemeClr val="tx2"/>
                </a:solidFill>
              </a:rPr>
              <a:t> algorithms appears to be the best in detecting community</a:t>
            </a:r>
          </a:p>
          <a:p>
            <a:pPr marL="554046" lvl="3" indent="-285750">
              <a:spcAft>
                <a:spcPts val="1200"/>
              </a:spcAft>
              <a:buFont typeface="Arial" panose="020B0604020202020204" pitchFamily="34" charset="0"/>
              <a:buChar char="•"/>
            </a:pPr>
            <a:r>
              <a:rPr lang="en-US" sz="1600" dirty="0">
                <a:solidFill>
                  <a:schemeClr val="tx2"/>
                </a:solidFill>
              </a:rPr>
              <a:t>Although performance results are high, </a:t>
            </a:r>
            <a:r>
              <a:rPr lang="en-US" sz="1600" b="1" dirty="0">
                <a:solidFill>
                  <a:schemeClr val="tx2"/>
                </a:solidFill>
              </a:rPr>
              <a:t>modularity</a:t>
            </a:r>
            <a:r>
              <a:rPr lang="en-US" sz="1600" dirty="0">
                <a:solidFill>
                  <a:schemeClr val="tx2"/>
                </a:solidFill>
              </a:rPr>
              <a:t> score is </a:t>
            </a:r>
            <a:r>
              <a:rPr lang="en-US" sz="1600" b="1" dirty="0">
                <a:solidFill>
                  <a:schemeClr val="tx2"/>
                </a:solidFill>
              </a:rPr>
              <a:t>low </a:t>
            </a:r>
            <a:r>
              <a:rPr lang="en-US" sz="1600" dirty="0">
                <a:solidFill>
                  <a:schemeClr val="tx2"/>
                </a:solidFill>
              </a:rPr>
              <a:t>(i.e. </a:t>
            </a:r>
            <a:r>
              <a:rPr lang="en-GB" sz="1600" dirty="0">
                <a:solidFill>
                  <a:schemeClr val="tx2"/>
                </a:solidFill>
              </a:rPr>
              <a:t>strength of division of a network is low)</a:t>
            </a:r>
          </a:p>
          <a:p>
            <a:pPr marL="171446" lvl="1" indent="-285750">
              <a:lnSpc>
                <a:spcPct val="150000"/>
              </a:lnSpc>
              <a:spcAft>
                <a:spcPts val="1200"/>
              </a:spcAft>
              <a:buFont typeface="Arial" panose="020B0604020202020204" pitchFamily="34" charset="0"/>
              <a:buChar char="•"/>
            </a:pPr>
            <a:r>
              <a:rPr lang="en-GB" sz="1600" b="1" dirty="0">
                <a:solidFill>
                  <a:schemeClr val="tx1"/>
                </a:solidFill>
              </a:rPr>
              <a:t>Scale-free Networks</a:t>
            </a:r>
            <a:r>
              <a:rPr lang="en-GB" sz="1600" dirty="0">
                <a:solidFill>
                  <a:schemeClr val="tx2"/>
                </a:solidFill>
              </a:rPr>
              <a:t>:</a:t>
            </a:r>
          </a:p>
          <a:p>
            <a:pPr marL="554046" lvl="3" indent="-285750">
              <a:spcAft>
                <a:spcPts val="1200"/>
              </a:spcAft>
              <a:buFont typeface="Arial" panose="020B0604020202020204" pitchFamily="34" charset="0"/>
              <a:buChar char="•"/>
            </a:pPr>
            <a:r>
              <a:rPr lang="en-GB" sz="1600" dirty="0">
                <a:solidFill>
                  <a:schemeClr val="tx2"/>
                </a:solidFill>
              </a:rPr>
              <a:t>Knowing the distribution of Failed/Settled instruction may help </a:t>
            </a:r>
            <a:r>
              <a:rPr lang="en-GB" sz="1600" b="1" dirty="0">
                <a:solidFill>
                  <a:schemeClr val="tx2"/>
                </a:solidFill>
              </a:rPr>
              <a:t>identify patterns</a:t>
            </a:r>
          </a:p>
          <a:p>
            <a:pPr marL="554046" lvl="3" indent="-285750">
              <a:spcAft>
                <a:spcPts val="1200"/>
              </a:spcAft>
              <a:buFont typeface="Arial" panose="020B0604020202020204" pitchFamily="34" charset="0"/>
              <a:buChar char="•"/>
            </a:pPr>
            <a:r>
              <a:rPr lang="en-GB" sz="1600" dirty="0">
                <a:solidFill>
                  <a:schemeClr val="tx2"/>
                </a:solidFill>
              </a:rPr>
              <a:t>Understanding if Networks is SL may help defining how future companies will exchange instructions</a:t>
            </a:r>
          </a:p>
          <a:p>
            <a:pPr marL="554046" lvl="3" indent="-285750">
              <a:spcAft>
                <a:spcPts val="1200"/>
              </a:spcAft>
              <a:buFont typeface="Arial" panose="020B0604020202020204" pitchFamily="34" charset="0"/>
              <a:buChar char="•"/>
            </a:pPr>
            <a:r>
              <a:rPr lang="en-GB" sz="1600" b="1" dirty="0">
                <a:solidFill>
                  <a:schemeClr val="tx2"/>
                </a:solidFill>
              </a:rPr>
              <a:t>HUBS</a:t>
            </a:r>
            <a:r>
              <a:rPr lang="en-GB" sz="1600" dirty="0">
                <a:solidFill>
                  <a:schemeClr val="tx2"/>
                </a:solidFill>
              </a:rPr>
              <a:t> play an important role: new companies will </a:t>
            </a:r>
            <a:r>
              <a:rPr lang="en-GB" sz="1600" b="1" dirty="0">
                <a:solidFill>
                  <a:schemeClr val="tx2"/>
                </a:solidFill>
              </a:rPr>
              <a:t>majorly</a:t>
            </a:r>
            <a:r>
              <a:rPr lang="en-GB" sz="1600" dirty="0">
                <a:solidFill>
                  <a:schemeClr val="tx2"/>
                </a:solidFill>
              </a:rPr>
              <a:t> </a:t>
            </a:r>
            <a:r>
              <a:rPr lang="en-GB" sz="1600" b="1" dirty="0">
                <a:solidFill>
                  <a:schemeClr val="tx2"/>
                </a:solidFill>
              </a:rPr>
              <a:t>exchange</a:t>
            </a:r>
            <a:r>
              <a:rPr lang="en-GB" sz="1600" dirty="0">
                <a:solidFill>
                  <a:schemeClr val="tx2"/>
                </a:solidFill>
              </a:rPr>
              <a:t> with HUBS</a:t>
            </a:r>
            <a:endParaRPr lang="en-US" sz="1600" dirty="0">
              <a:solidFill>
                <a:schemeClr val="tx2"/>
              </a:solidFill>
            </a:endParaRPr>
          </a:p>
          <a:p>
            <a:pPr marL="554046" lvl="3" indent="-285750">
              <a:spcAft>
                <a:spcPts val="1200"/>
              </a:spcAft>
              <a:buFont typeface="Arial" panose="020B0604020202020204" pitchFamily="34" charset="0"/>
              <a:buChar char="•"/>
            </a:pPr>
            <a:endParaRPr lang="en-US" sz="1399" dirty="0">
              <a:solidFill>
                <a:schemeClr val="tx2"/>
              </a:solidFill>
            </a:endParaRPr>
          </a:p>
        </p:txBody>
      </p:sp>
    </p:spTree>
    <p:extLst>
      <p:ext uri="{BB962C8B-B14F-4D97-AF65-F5344CB8AC3E}">
        <p14:creationId xmlns:p14="http://schemas.microsoft.com/office/powerpoint/2010/main" val="41904896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F15-3030-468E-BE9F-09C4FCB332A8}"/>
              </a:ext>
            </a:extLst>
          </p:cNvPr>
          <p:cNvSpPr>
            <a:spLocks noGrp="1"/>
          </p:cNvSpPr>
          <p:nvPr>
            <p:ph type="title"/>
          </p:nvPr>
        </p:nvSpPr>
        <p:spPr/>
        <p:txBody>
          <a:bodyPr/>
          <a:lstStyle/>
          <a:p>
            <a:r>
              <a:rPr lang="it-IT" b="1" dirty="0"/>
              <a:t>Next Steps</a:t>
            </a:r>
            <a:endParaRPr lang="en-GB" b="1" dirty="0"/>
          </a:p>
        </p:txBody>
      </p:sp>
      <p:sp>
        <p:nvSpPr>
          <p:cNvPr id="4" name="Text Placeholder 6">
            <a:extLst>
              <a:ext uri="{FF2B5EF4-FFF2-40B4-BE49-F238E27FC236}">
                <a16:creationId xmlns:a16="http://schemas.microsoft.com/office/drawing/2014/main" id="{0085B785-A3DC-45E8-B163-5248BC8EB422}"/>
              </a:ext>
            </a:extLst>
          </p:cNvPr>
          <p:cNvSpPr>
            <a:spLocks noGrp="1"/>
          </p:cNvSpPr>
          <p:nvPr>
            <p:ph type="body" sz="quarter" idx="11"/>
          </p:nvPr>
        </p:nvSpPr>
        <p:spPr>
          <a:xfrm>
            <a:off x="458124" y="1052736"/>
            <a:ext cx="11398516" cy="5580620"/>
          </a:xfrm>
        </p:spPr>
        <p:txBody>
          <a:bodyPr>
            <a:noAutofit/>
          </a:bodyPr>
          <a:lstStyle/>
          <a:p>
            <a:pPr marL="342900" indent="-342900" algn="just">
              <a:spcAft>
                <a:spcPts val="1200"/>
              </a:spcAft>
              <a:buFont typeface="Arial" panose="020B0604020202020204" pitchFamily="34" charset="0"/>
              <a:buChar char="•"/>
            </a:pPr>
            <a:endParaRPr lang="en-US" sz="1600" b="0" dirty="0">
              <a:solidFill>
                <a:schemeClr val="tx2"/>
              </a:solidFill>
            </a:endParaRPr>
          </a:p>
          <a:p>
            <a:pPr marL="342900" indent="-342900" algn="just">
              <a:spcAft>
                <a:spcPts val="1200"/>
              </a:spcAft>
              <a:buClr>
                <a:schemeClr val="tx1"/>
              </a:buClr>
              <a:buFont typeface="Arial" panose="020B0604020202020204" pitchFamily="34" charset="0"/>
              <a:buChar char="•"/>
            </a:pPr>
            <a:r>
              <a:rPr lang="en-US" sz="1600" dirty="0">
                <a:solidFill>
                  <a:schemeClr val="tx1"/>
                </a:solidFill>
              </a:rPr>
              <a:t>Degree Analysis</a:t>
            </a:r>
            <a:r>
              <a:rPr lang="en-US" sz="1600" dirty="0">
                <a:solidFill>
                  <a:schemeClr val="tx2"/>
                </a:solidFill>
              </a:rPr>
              <a:t>:</a:t>
            </a:r>
          </a:p>
          <a:p>
            <a:pPr marL="611196" lvl="3" indent="-342900" algn="just">
              <a:spcAft>
                <a:spcPts val="1200"/>
              </a:spcAft>
              <a:buFont typeface="Arial" panose="020B0604020202020204" pitchFamily="34" charset="0"/>
              <a:buChar char="•"/>
            </a:pPr>
            <a:r>
              <a:rPr lang="en-US" sz="1600" dirty="0">
                <a:solidFill>
                  <a:schemeClr val="tx2"/>
                </a:solidFill>
              </a:rPr>
              <a:t>Build networks without considering countervalue as weight and </a:t>
            </a:r>
            <a:r>
              <a:rPr lang="en-US" sz="1600" u="sng" dirty="0">
                <a:solidFill>
                  <a:schemeClr val="tx2"/>
                </a:solidFill>
              </a:rPr>
              <a:t>considering the “free of payments” </a:t>
            </a:r>
            <a:r>
              <a:rPr lang="en-US" sz="1600" dirty="0">
                <a:solidFill>
                  <a:schemeClr val="tx2"/>
                </a:solidFill>
              </a:rPr>
              <a:t>instructions</a:t>
            </a:r>
          </a:p>
          <a:p>
            <a:pPr marL="554046" lvl="3" indent="-285750">
              <a:spcAft>
                <a:spcPts val="1200"/>
              </a:spcAft>
              <a:buFont typeface="Arial" panose="020B0604020202020204" pitchFamily="34" charset="0"/>
              <a:buChar char="•"/>
            </a:pPr>
            <a:r>
              <a:rPr lang="en-GB" sz="1600" dirty="0">
                <a:solidFill>
                  <a:schemeClr val="tx2"/>
                </a:solidFill>
              </a:rPr>
              <a:t> Identify </a:t>
            </a:r>
            <a:r>
              <a:rPr lang="en-GB" sz="1600" u="sng" dirty="0">
                <a:solidFill>
                  <a:schemeClr val="tx2"/>
                </a:solidFill>
              </a:rPr>
              <a:t>new strategy for HUBS</a:t>
            </a:r>
            <a:r>
              <a:rPr lang="en-GB" sz="1600" dirty="0">
                <a:solidFill>
                  <a:schemeClr val="tx2"/>
                </a:solidFill>
              </a:rPr>
              <a:t> detection</a:t>
            </a:r>
            <a:br>
              <a:rPr lang="en-GB" sz="1399" dirty="0">
                <a:solidFill>
                  <a:schemeClr val="tx2"/>
                </a:solidFill>
              </a:rPr>
            </a:br>
            <a:endParaRPr lang="en-GB" sz="1399" dirty="0">
              <a:solidFill>
                <a:schemeClr val="tx2"/>
              </a:solidFill>
            </a:endParaRPr>
          </a:p>
          <a:p>
            <a:pPr marL="171446" lvl="1" indent="-285750">
              <a:spcAft>
                <a:spcPts val="1200"/>
              </a:spcAft>
              <a:buFont typeface="Arial" panose="020B0604020202020204" pitchFamily="34" charset="0"/>
              <a:buChar char="•"/>
            </a:pPr>
            <a:r>
              <a:rPr lang="en-GB" sz="1600" b="1" dirty="0">
                <a:solidFill>
                  <a:schemeClr val="tx1"/>
                </a:solidFill>
              </a:rPr>
              <a:t>Community Detection</a:t>
            </a:r>
            <a:r>
              <a:rPr lang="en-GB" sz="1600" dirty="0">
                <a:solidFill>
                  <a:schemeClr val="tx2"/>
                </a:solidFill>
              </a:rPr>
              <a:t>:</a:t>
            </a:r>
          </a:p>
          <a:p>
            <a:pPr marL="554046" lvl="3" indent="-285750">
              <a:spcAft>
                <a:spcPts val="1200"/>
              </a:spcAft>
              <a:buFont typeface="Arial" panose="020B0604020202020204" pitchFamily="34" charset="0"/>
              <a:buChar char="•"/>
            </a:pPr>
            <a:r>
              <a:rPr lang="en-GB" sz="1600" dirty="0">
                <a:solidFill>
                  <a:schemeClr val="tx2"/>
                </a:solidFill>
              </a:rPr>
              <a:t>Ensemble of </a:t>
            </a:r>
            <a:r>
              <a:rPr lang="en-GB" sz="1600" u="sng" dirty="0">
                <a:solidFill>
                  <a:schemeClr val="tx2"/>
                </a:solidFill>
              </a:rPr>
              <a:t>community detection algorithm </a:t>
            </a:r>
          </a:p>
          <a:p>
            <a:pPr marL="554046" lvl="3" indent="-285750">
              <a:spcAft>
                <a:spcPts val="1200"/>
              </a:spcAft>
              <a:buFont typeface="Arial" panose="020B0604020202020204" pitchFamily="34" charset="0"/>
              <a:buChar char="•"/>
            </a:pPr>
            <a:endParaRPr lang="en-GB" sz="1600" b="1" dirty="0">
              <a:solidFill>
                <a:schemeClr val="tx1"/>
              </a:solidFill>
            </a:endParaRPr>
          </a:p>
          <a:p>
            <a:pPr marL="171446" lvl="1" indent="-285750">
              <a:spcAft>
                <a:spcPts val="1200"/>
              </a:spcAft>
              <a:buFont typeface="Arial" panose="020B0604020202020204" pitchFamily="34" charset="0"/>
              <a:buChar char="•"/>
            </a:pPr>
            <a:r>
              <a:rPr lang="en-GB" sz="1600" b="1" dirty="0">
                <a:solidFill>
                  <a:schemeClr val="tx1"/>
                </a:solidFill>
              </a:rPr>
              <a:t>Scale-free Networks</a:t>
            </a:r>
            <a:r>
              <a:rPr lang="en-GB" sz="1600" dirty="0">
                <a:solidFill>
                  <a:schemeClr val="tx2"/>
                </a:solidFill>
              </a:rPr>
              <a:t>:</a:t>
            </a:r>
          </a:p>
          <a:p>
            <a:pPr marL="554046" lvl="3" indent="-285750">
              <a:spcAft>
                <a:spcPts val="1200"/>
              </a:spcAft>
              <a:buFont typeface="Arial" panose="020B0604020202020204" pitchFamily="34" charset="0"/>
              <a:buChar char="•"/>
            </a:pPr>
            <a:r>
              <a:rPr lang="en-US" sz="1600" dirty="0">
                <a:solidFill>
                  <a:schemeClr val="tx2"/>
                </a:solidFill>
              </a:rPr>
              <a:t>Explore </a:t>
            </a:r>
            <a:r>
              <a:rPr lang="en-US" sz="1600" u="sng" dirty="0">
                <a:solidFill>
                  <a:schemeClr val="tx2"/>
                </a:solidFill>
              </a:rPr>
              <a:t>more in depth </a:t>
            </a:r>
            <a:r>
              <a:rPr lang="en-US" sz="1600" dirty="0">
                <a:solidFill>
                  <a:schemeClr val="tx2"/>
                </a:solidFill>
              </a:rPr>
              <a:t>the Scale-free behavior also for other type of market instruction to </a:t>
            </a:r>
            <a:r>
              <a:rPr lang="en-US" sz="1600" dirty="0">
                <a:solidFill>
                  <a:schemeClr val="tx1"/>
                </a:solidFill>
              </a:rPr>
              <a:t>identify patterns </a:t>
            </a:r>
          </a:p>
          <a:p>
            <a:pPr marL="554046" lvl="3" indent="-285750">
              <a:spcAft>
                <a:spcPts val="1200"/>
              </a:spcAft>
              <a:buFont typeface="Arial" panose="020B0604020202020204" pitchFamily="34" charset="0"/>
              <a:buChar char="•"/>
            </a:pPr>
            <a:r>
              <a:rPr lang="en-US" sz="1600" dirty="0">
                <a:solidFill>
                  <a:schemeClr val="tx2"/>
                </a:solidFill>
              </a:rPr>
              <a:t>Define a </a:t>
            </a:r>
            <a:r>
              <a:rPr lang="en-US" sz="1600" u="sng" dirty="0">
                <a:solidFill>
                  <a:schemeClr val="tx2"/>
                </a:solidFill>
              </a:rPr>
              <a:t>solid methodology</a:t>
            </a:r>
            <a:r>
              <a:rPr lang="en-US" sz="1600" dirty="0">
                <a:solidFill>
                  <a:schemeClr val="tx2"/>
                </a:solidFill>
              </a:rPr>
              <a:t> for detecting if Networks is Scale-free or not</a:t>
            </a:r>
          </a:p>
          <a:p>
            <a:pPr marL="554046" lvl="3" indent="-285750">
              <a:spcAft>
                <a:spcPts val="1200"/>
              </a:spcAft>
              <a:buFont typeface="Arial" panose="020B0604020202020204" pitchFamily="34" charset="0"/>
              <a:buChar char="•"/>
            </a:pPr>
            <a:r>
              <a:rPr lang="en-US" sz="1600" dirty="0">
                <a:solidFill>
                  <a:schemeClr val="tx2"/>
                </a:solidFill>
              </a:rPr>
              <a:t>Define </a:t>
            </a:r>
            <a:r>
              <a:rPr lang="en-US" sz="1600" u="sng" dirty="0">
                <a:solidFill>
                  <a:schemeClr val="tx2"/>
                </a:solidFill>
              </a:rPr>
              <a:t>how much a Network is SL</a:t>
            </a:r>
            <a:r>
              <a:rPr lang="en-US" sz="1600" dirty="0">
                <a:solidFill>
                  <a:schemeClr val="tx2"/>
                </a:solidFill>
              </a:rPr>
              <a:t>: No scale-free, Weakest, Super Weak, Weak, Strong and Strongest</a:t>
            </a:r>
          </a:p>
          <a:p>
            <a:pPr marL="554046" lvl="3" indent="-285750">
              <a:spcAft>
                <a:spcPts val="1200"/>
              </a:spcAft>
              <a:buFont typeface="Arial" panose="020B0604020202020204" pitchFamily="34" charset="0"/>
              <a:buChar char="•"/>
            </a:pPr>
            <a:endParaRPr lang="en-GB" sz="1600" dirty="0">
              <a:solidFill>
                <a:schemeClr val="tx2"/>
              </a:solidFill>
            </a:endParaRPr>
          </a:p>
        </p:txBody>
      </p:sp>
    </p:spTree>
    <p:extLst>
      <p:ext uri="{BB962C8B-B14F-4D97-AF65-F5344CB8AC3E}">
        <p14:creationId xmlns:p14="http://schemas.microsoft.com/office/powerpoint/2010/main" val="732748254"/>
      </p:ext>
    </p:extLst>
  </p:cSld>
  <p:clrMapOvr>
    <a:masterClrMapping/>
  </p:clrMapOvr>
</p:sld>
</file>

<file path=ppt/theme/theme1.xml><?xml version="1.0" encoding="utf-8"?>
<a:theme xmlns:a="http://schemas.openxmlformats.org/drawingml/2006/main" name="TemaEN">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000"/>
          </a:spcAft>
          <a:buClr>
            <a:srgbClr val="79D100"/>
          </a:buClr>
          <a:defRPr sz="1200" smtClean="0">
            <a:solidFill>
              <a:schemeClr val="bg2">
                <a:lumMod val="50000"/>
              </a:schemeClr>
            </a:solidFill>
            <a:latin typeface="+mj-lt"/>
            <a:cs typeface="Calibri" pitchFamily="34" charset="0"/>
          </a:defRPr>
        </a:defPPr>
      </a:lstStyle>
    </a:txDef>
  </a:objectDefaults>
  <a:extraClrSchemeLst/>
  <a:extLst>
    <a:ext uri="{05A4C25C-085E-4340-85A3-A5531E510DB2}">
      <thm15:themeFamily xmlns:thm15="http://schemas.microsoft.com/office/thememl/2012/main" name="TemaEN" id="{94D5A438-34D1-43B0-AC82-144EBFA0AEDC}" vid="{06F31360-6959-478A-8248-F1C0DE402400}"/>
    </a:ext>
  </a:extLst>
</a:theme>
</file>

<file path=ppt/theme/theme2.xml><?xml version="1.0" encoding="utf-8"?>
<a:theme xmlns:a="http://schemas.openxmlformats.org/drawingml/2006/main" name="Chapter">
  <a:themeElements>
    <a:clrScheme name="Custom 8">
      <a:dk1>
        <a:srgbClr val="008D7F"/>
      </a:dk1>
      <a:lt1>
        <a:srgbClr val="FFFFFF"/>
      </a:lt1>
      <a:dk2>
        <a:srgbClr val="06262D"/>
      </a:dk2>
      <a:lt2>
        <a:srgbClr val="F1F1F1"/>
      </a:lt2>
      <a:accent1>
        <a:srgbClr val="41B6E6"/>
      </a:accent1>
      <a:accent2>
        <a:srgbClr val="00685E"/>
      </a:accent2>
      <a:accent3>
        <a:srgbClr val="009639"/>
      </a:accent3>
      <a:accent4>
        <a:srgbClr val="79D100"/>
      </a:accent4>
      <a:accent5>
        <a:srgbClr val="D0D3D4"/>
      </a:accent5>
      <a:accent6>
        <a:srgbClr val="505050"/>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01C1AAFF-6A88-4175-91C4-71EDEC811013}"/>
    </a:ext>
  </a:extLst>
</a:theme>
</file>

<file path=ppt/theme/theme3.xml><?xml version="1.0" encoding="utf-8"?>
<a:theme xmlns:a="http://schemas.openxmlformats.org/drawingml/2006/main" name="Text">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000"/>
          </a:spcAft>
          <a:buClr>
            <a:srgbClr val="79D100"/>
          </a:buClr>
          <a:defRPr sz="1200" smtClean="0">
            <a:solidFill>
              <a:schemeClr val="bg2">
                <a:lumMod val="50000"/>
              </a:schemeClr>
            </a:solidFill>
            <a:latin typeface="+mn-lt"/>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25D93CD0-800A-4C7E-8A98-F7F4E86EBC9D}"/>
    </a:ext>
  </a:extLst>
</a:theme>
</file>

<file path=ppt/theme/theme4.xml><?xml version="1.0" encoding="utf-8"?>
<a:theme xmlns:a="http://schemas.openxmlformats.org/drawingml/2006/main" name="Contacts">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0F8CF3E9-9127-4AE5-9696-56761780161A}"/>
    </a:ext>
  </a:extLst>
</a:theme>
</file>

<file path=ppt/theme/theme5.xml><?xml version="1.0" encoding="utf-8"?>
<a:theme xmlns:a="http://schemas.openxmlformats.org/drawingml/2006/main" name="Appendix">
  <a:themeElements>
    <a:clrScheme name="EURONEXT">
      <a:dk1>
        <a:srgbClr val="008D7F"/>
      </a:dk1>
      <a:lt1>
        <a:srgbClr val="FFFFFF"/>
      </a:lt1>
      <a:dk2>
        <a:srgbClr val="000000"/>
      </a:dk2>
      <a:lt2>
        <a:srgbClr val="EAEAEA"/>
      </a:lt2>
      <a:accent1>
        <a:srgbClr val="41B6E6"/>
      </a:accent1>
      <a:accent2>
        <a:srgbClr val="00685E"/>
      </a:accent2>
      <a:accent3>
        <a:srgbClr val="009639"/>
      </a:accent3>
      <a:accent4>
        <a:srgbClr val="79D100"/>
      </a:accent4>
      <a:accent5>
        <a:srgbClr val="7F7F7F"/>
      </a:accent5>
      <a:accent6>
        <a:srgbClr val="505050"/>
      </a:accent6>
      <a:hlink>
        <a:srgbClr val="008D7F"/>
      </a:hlink>
      <a:folHlink>
        <a:srgbClr val="0092DC"/>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848AB8A9-9879-4667-BF85-12CFD58B1E6F}"/>
    </a:ext>
  </a:extLst>
</a:theme>
</file>

<file path=ppt/theme/theme6.xml><?xml version="1.0" encoding="utf-8"?>
<a:theme xmlns:a="http://schemas.openxmlformats.org/drawingml/2006/main" name="End slide / Thank you slide">
  <a:themeElements>
    <a:clrScheme name="EURONEXT">
      <a:dk1>
        <a:srgbClr val="008D7F"/>
      </a:dk1>
      <a:lt1>
        <a:srgbClr val="FFFFFF"/>
      </a:lt1>
      <a:dk2>
        <a:srgbClr val="000000"/>
      </a:dk2>
      <a:lt2>
        <a:srgbClr val="EAEAEA"/>
      </a:lt2>
      <a:accent1>
        <a:srgbClr val="41B6E6"/>
      </a:accent1>
      <a:accent2>
        <a:srgbClr val="00685E"/>
      </a:accent2>
      <a:accent3>
        <a:srgbClr val="009639"/>
      </a:accent3>
      <a:accent4>
        <a:srgbClr val="79D100"/>
      </a:accent4>
      <a:accent5>
        <a:srgbClr val="7F7F7F"/>
      </a:accent5>
      <a:accent6>
        <a:srgbClr val="505050"/>
      </a:accent6>
      <a:hlink>
        <a:srgbClr val="008D7F"/>
      </a:hlink>
      <a:folHlink>
        <a:srgbClr val="0092DC"/>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10997E14-7E62-4B78-B225-BFBEDDD56523}"/>
    </a:ext>
  </a:extLst>
</a:theme>
</file>

<file path=ppt/theme/theme7.xml><?xml version="1.0" encoding="utf-8"?>
<a:theme xmlns:a="http://schemas.openxmlformats.org/drawingml/2006/main" name="Non-text Slide">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te Titoli PowerPoint Template - 16-9_2021" id="{0711191F-7760-47BB-B650-B64D81694469}" vid="{73BED46E-9FF5-44A7-9814-C4BD628D0383}"/>
    </a:ext>
  </a:extLst>
</a:theme>
</file>

<file path=ppt/theme/theme8.xml><?xml version="1.0" encoding="utf-8"?>
<a:theme xmlns:a="http://schemas.openxmlformats.org/drawingml/2006/main" name="Disclaimer">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B6E32848-1B3C-4D5C-BA40-473109316F7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387782DAAE9C4B9B4A6575FC9F25FA" ma:contentTypeVersion="6" ma:contentTypeDescription="Create a new document." ma:contentTypeScope="" ma:versionID="fedae8b0cc302635e7dc378234ef1684">
  <xsd:schema xmlns:xsd="http://www.w3.org/2001/XMLSchema" xmlns:xs="http://www.w3.org/2001/XMLSchema" xmlns:p="http://schemas.microsoft.com/office/2006/metadata/properties" xmlns:ns2="6e637f4f-c6f7-4208-aaf5-797103f06cd4" targetNamespace="http://schemas.microsoft.com/office/2006/metadata/properties" ma:root="true" ma:fieldsID="a4bab29ebb05d412f5b9bfb19d69f7ee" ns2:_="">
    <xsd:import namespace="6e637f4f-c6f7-4208-aaf5-797103f06cd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637f4f-c6f7-4208-aaf5-797103f06c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EE896C-7995-4FE2-85C9-F6148DC14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637f4f-c6f7-4208-aaf5-797103f06c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7CE764-155B-4B81-AD5F-7000A3E15D07}">
  <ds:schemaRefs>
    <ds:schemaRef ds:uri="http://schemas.microsoft.com/sharepoint/v3/contenttype/forms"/>
  </ds:schemaRefs>
</ds:datastoreItem>
</file>

<file path=customXml/itemProps3.xml><?xml version="1.0" encoding="utf-8"?>
<ds:datastoreItem xmlns:ds="http://schemas.openxmlformats.org/officeDocument/2006/customXml" ds:itemID="{F511351C-5FDB-4638-B843-BDFDEFAD524F}">
  <ds:schemaRefs>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6e637f4f-c6f7-4208-aaf5-797103f06cd4"/>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TemaEN</Template>
  <TotalTime>40123</TotalTime>
  <Words>4678</Words>
  <Application>Microsoft Macintosh PowerPoint</Application>
  <PresentationFormat>Widescreen</PresentationFormat>
  <Paragraphs>725</Paragraphs>
  <Slides>93</Slides>
  <Notes>85</Notes>
  <HiddenSlides>4</HiddenSlides>
  <MMClips>0</MMClips>
  <ScaleCrop>false</ScaleCrop>
  <HeadingPairs>
    <vt:vector size="6" baseType="variant">
      <vt:variant>
        <vt:lpstr>Caratteri utilizzati</vt:lpstr>
      </vt:variant>
      <vt:variant>
        <vt:i4>6</vt:i4>
      </vt:variant>
      <vt:variant>
        <vt:lpstr>Tema</vt:lpstr>
      </vt:variant>
      <vt:variant>
        <vt:i4>8</vt:i4>
      </vt:variant>
      <vt:variant>
        <vt:lpstr>Titoli diapositive</vt:lpstr>
      </vt:variant>
      <vt:variant>
        <vt:i4>93</vt:i4>
      </vt:variant>
    </vt:vector>
  </HeadingPairs>
  <TitlesOfParts>
    <vt:vector size="107" baseType="lpstr">
      <vt:lpstr>Arial Unicode MS</vt:lpstr>
      <vt:lpstr>Arial</vt:lpstr>
      <vt:lpstr>Calibri</vt:lpstr>
      <vt:lpstr>Lucida Grande</vt:lpstr>
      <vt:lpstr>Verdana</vt:lpstr>
      <vt:lpstr>Wingdings</vt:lpstr>
      <vt:lpstr>TemaEN</vt:lpstr>
      <vt:lpstr>Chapter</vt:lpstr>
      <vt:lpstr>Text</vt:lpstr>
      <vt:lpstr>Contacts</vt:lpstr>
      <vt:lpstr>Appendix</vt:lpstr>
      <vt:lpstr>End slide / Thank you slide</vt:lpstr>
      <vt:lpstr>Non-text Slide</vt:lpstr>
      <vt:lpstr>Disclaimer</vt:lpstr>
      <vt:lpstr>Network Analysis on Post Trade data: variation in topology and stability of Central nodes and Scale-free Behaviour over time</vt:lpstr>
      <vt:lpstr>Agenda</vt:lpstr>
      <vt:lpstr>Introduction to Network Analysis</vt:lpstr>
      <vt:lpstr>Data Pre-processing</vt:lpstr>
      <vt:lpstr>Monthly Analysis</vt:lpstr>
      <vt:lpstr>Monthly Cumulative vs Monthly non-cumulative Networks</vt:lpstr>
      <vt:lpstr>Cumulative ETF_N over time growing</vt:lpstr>
      <vt:lpstr>Centrality</vt:lpstr>
      <vt:lpstr>Most common Central Nodes - cumulative</vt:lpstr>
      <vt:lpstr>Central node Ranking – ETF_S cumulative</vt:lpstr>
      <vt:lpstr>Central node Ranking – ETF_N cumulative</vt:lpstr>
      <vt:lpstr>Central node Ranking – Funds_S cumulative</vt:lpstr>
      <vt:lpstr>Central node Ranking – Funds_N cumulative </vt:lpstr>
      <vt:lpstr>Central node Ranking – Shares_S cumulative</vt:lpstr>
      <vt:lpstr>Central node Ranking - Shares_N cumulative</vt:lpstr>
      <vt:lpstr>Central node Ranking – Corp. Bonds_S cumulative</vt:lpstr>
      <vt:lpstr>Central node Ranking - Corp. Bonds_N cumulative</vt:lpstr>
      <vt:lpstr>Central node Ranking - Gov. Bonds_S cumulative</vt:lpstr>
      <vt:lpstr>Central node Ranking - Gov. Bonds_N cumulative</vt:lpstr>
      <vt:lpstr>Most common Central Nodes - monthly</vt:lpstr>
      <vt:lpstr>Central node Ranking – ETF_S monthly</vt:lpstr>
      <vt:lpstr>Central node Ranking – ETF_N monthly</vt:lpstr>
      <vt:lpstr>Central node Ranking – Shares_S monthly</vt:lpstr>
      <vt:lpstr>Central node Ranking – Share_N monthly</vt:lpstr>
      <vt:lpstr>Central node Ranking – Funds_S cumulative</vt:lpstr>
      <vt:lpstr>Central node Ranking – Funds_N monthly</vt:lpstr>
      <vt:lpstr>Central node Ranking – Corp. Bonds_S monthly</vt:lpstr>
      <vt:lpstr>Central node Ranking – Corp. Bonds_N monthly</vt:lpstr>
      <vt:lpstr>Central node Ranking – Gov. Bonds_S monthly</vt:lpstr>
      <vt:lpstr>Central node Ranking – Gov. Bonds_N monthly</vt:lpstr>
      <vt:lpstr>Scale-free networks – Introduction (1/2)</vt:lpstr>
      <vt:lpstr>Scale-free networks – Introduction (2/2)</vt:lpstr>
      <vt:lpstr>Scale-free networks vs Random-Networks representation</vt:lpstr>
      <vt:lpstr>Scale-free networks detection - cumulative</vt:lpstr>
      <vt:lpstr>Scale-free networks detection - cumulative</vt:lpstr>
      <vt:lpstr>Scale-free networks detection - monthly</vt:lpstr>
      <vt:lpstr>Scale-free networks detection - monthly</vt:lpstr>
      <vt:lpstr>Node Deletion </vt:lpstr>
      <vt:lpstr>Node deletion importance - cumulative</vt:lpstr>
      <vt:lpstr>Node deletion importance - monthly</vt:lpstr>
      <vt:lpstr>Node deletion importance - Literature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Daily Analysis</vt:lpstr>
      <vt:lpstr>Disruptive Events </vt:lpstr>
      <vt:lpstr>Case study: Covid 19 Effects</vt:lpstr>
      <vt:lpstr>Before and After Covid19 : Corp. Bonds and similar_N</vt:lpstr>
      <vt:lpstr>Before and After Covid19 : Corp. Bonds and similar_S</vt:lpstr>
      <vt:lpstr>Before and After Covid19 : ETF_N</vt:lpstr>
      <vt:lpstr>Before and After Covid19 : ETF_S</vt:lpstr>
      <vt:lpstr>Before and After Covid19 : Funds_N</vt:lpstr>
      <vt:lpstr>Before and After Covid19 : Funds_S</vt:lpstr>
      <vt:lpstr>Before and After Covid19 : Government Bonds_N</vt:lpstr>
      <vt:lpstr>Before and After Covid19 : Government Bonds_S</vt:lpstr>
      <vt:lpstr>Before and After Covid19 : Shares and similar_N</vt:lpstr>
      <vt:lpstr>Before and After Covid19 : Shares and similar_S</vt:lpstr>
      <vt:lpstr>Trend Mean degree average for Settle and Unsettle instructions</vt:lpstr>
      <vt:lpstr>Trend Mean degree average for Settle and Unsettle instructions</vt:lpstr>
      <vt:lpstr>Trend Assortativity averaged for Settle and Unsettle instructions</vt:lpstr>
      <vt:lpstr>BTP Italia and Futura emissions effect</vt:lpstr>
      <vt:lpstr>Before and After BTP Italia Emissions : May 2018 - Gov. Bonds_S</vt:lpstr>
      <vt:lpstr>Before and After BTP Italia Emissions : May 2018 - Gov. Bonds_N</vt:lpstr>
      <vt:lpstr>Before and After BTP Italia Emissions : Nov 2018 - Gov. Bonds_S</vt:lpstr>
      <vt:lpstr>Before and After BTP Italia Emissions : Nov 2018 - Gov. Bonds_N</vt:lpstr>
      <vt:lpstr>Before and After BTP Italia Emissions : Oct 2019 - Gov. Bonds_S</vt:lpstr>
      <vt:lpstr>Before and After BTP Italia Emissions : Oct 2019 - Gov. Bonds_N</vt:lpstr>
      <vt:lpstr>Before and After BTP Italia Emissions : May 2021 - Gov. Bonds_S</vt:lpstr>
      <vt:lpstr>Before and After BTP Italia Emissions : May 2021 - Gov. Bonds_N</vt:lpstr>
      <vt:lpstr>Before and After BTP Futura Emissions : Nov 2020 - Gov. Bonds_N</vt:lpstr>
      <vt:lpstr>Before and After BTP Futura Emissions : Nov 2020 - Gov. Bonds_S</vt:lpstr>
      <vt:lpstr>Before and After BTP Futura Emissions : Jul 2020 - Gov. Bonds_N</vt:lpstr>
      <vt:lpstr>Before and After BTP Futura Emissions : Jul 2020 - Gov. Bonds_S</vt:lpstr>
      <vt:lpstr>Before and After BTP Futura Emissions : Apr 2021 - Gov. Bonds_N</vt:lpstr>
      <vt:lpstr>Before and After BTP Futura Emissions : Apr 2021 - Gov. Bonds_S</vt:lpstr>
      <vt:lpstr>Conclusions and next steps</vt:lpstr>
      <vt:lpstr>Conclusions</vt:lpstr>
      <vt:lpstr>Thank You for Your Questions!</vt:lpstr>
      <vt:lpstr>Degree analysis</vt:lpstr>
      <vt:lpstr>Average clustering, Assortativity and Transitivity measures</vt:lpstr>
      <vt:lpstr>Communities on Failed ETF</vt:lpstr>
      <vt:lpstr>ETF Failed instructions – Scale free example</vt:lpstr>
      <vt:lpstr>Conclusions and next steps</vt:lpstr>
      <vt:lpstr>Conclusions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Monte Titoli  Data Science team  REVIEW Sprint 8</dc:title>
  <dc:creator>Casiraghi, Edoardo</dc:creator>
  <cp:lastModifiedBy>Andrea Ierardi</cp:lastModifiedBy>
  <cp:revision>2536</cp:revision>
  <dcterms:created xsi:type="dcterms:W3CDTF">2020-07-01T14:50:55Z</dcterms:created>
  <dcterms:modified xsi:type="dcterms:W3CDTF">2021-10-11T09:41:39Z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0x010100DE387782DAAE9C4B9B4A6575FC9F25FA</vt:lpwstr>
  </property>
  <property fmtid="{D5CDD505-2E9C-101B-9397-08002B2CF9AE}" pid="3" name="_NewReviewCycle">
    <vt:lpwstr/>
  </property>
  <property fmtid="{D5CDD505-2E9C-101B-9397-08002B2CF9AE}" pid="4" name="_AdHocReviewCycleID">
    <vt:i4>1966252673</vt:i4>
  </property>
  <property fmtid="{D5CDD505-2E9C-101B-9397-08002B2CF9AE}" pid="5" name="_EmailSubject">
    <vt:lpwstr>[Sprint20] Presentazione Sprint Review 20</vt:lpwstr>
  </property>
  <property fmtid="{D5CDD505-2E9C-101B-9397-08002B2CF9AE}" pid="6" name="_AuthorEmail">
    <vt:lpwstr>edoardo.casiraghi-ext@borsaitaliana.it</vt:lpwstr>
  </property>
  <property fmtid="{D5CDD505-2E9C-101B-9397-08002B2CF9AE}" pid="7" name="_AuthorEmailDisplayName">
    <vt:lpwstr>Casiraghi, Edoardo</vt:lpwstr>
  </property>
  <property fmtid="{D5CDD505-2E9C-101B-9397-08002B2CF9AE}" pid="8" name="_PreviousAdHocReviewCycleID">
    <vt:i4>243390827</vt:i4>
  </property>
</Properties>
</file>